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7" y="-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887E-F368-4372-BB59-14F677F155BB}" type="datetimeFigureOut">
              <a:rPr lang="en-US" smtClean="0"/>
              <a:t>1/19/2008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F6EC-CF89-46D3-BF57-74F1FD6C5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887E-F368-4372-BB59-14F677F155BB}" type="datetimeFigureOut">
              <a:rPr lang="en-US" smtClean="0"/>
              <a:t>1/19/2008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F6EC-CF89-46D3-BF57-74F1FD6C5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887E-F368-4372-BB59-14F677F155BB}" type="datetimeFigureOut">
              <a:rPr lang="en-US" smtClean="0"/>
              <a:t>1/19/2008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F6EC-CF89-46D3-BF57-74F1FD6C5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887E-F368-4372-BB59-14F677F155BB}" type="datetimeFigureOut">
              <a:rPr lang="en-US" smtClean="0"/>
              <a:t>1/19/2008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F6EC-CF89-46D3-BF57-74F1FD6C5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887E-F368-4372-BB59-14F677F155BB}" type="datetimeFigureOut">
              <a:rPr lang="en-US" smtClean="0"/>
              <a:t>1/19/2008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F6EC-CF89-46D3-BF57-74F1FD6C5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887E-F368-4372-BB59-14F677F155BB}" type="datetimeFigureOut">
              <a:rPr lang="en-US" smtClean="0"/>
              <a:t>1/19/2008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F6EC-CF89-46D3-BF57-74F1FD6C5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887E-F368-4372-BB59-14F677F155BB}" type="datetimeFigureOut">
              <a:rPr lang="en-US" smtClean="0"/>
              <a:t>1/19/2008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F6EC-CF89-46D3-BF57-74F1FD6C5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887E-F368-4372-BB59-14F677F155BB}" type="datetimeFigureOut">
              <a:rPr lang="en-US" smtClean="0"/>
              <a:t>1/19/2008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F6EC-CF89-46D3-BF57-74F1FD6C5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887E-F368-4372-BB59-14F677F155BB}" type="datetimeFigureOut">
              <a:rPr lang="en-US" smtClean="0"/>
              <a:t>1/19/2008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F6EC-CF89-46D3-BF57-74F1FD6C5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887E-F368-4372-BB59-14F677F155BB}" type="datetimeFigureOut">
              <a:rPr lang="en-US" smtClean="0"/>
              <a:t>1/19/2008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F6EC-CF89-46D3-BF57-74F1FD6C5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887E-F368-4372-BB59-14F677F155BB}" type="datetimeFigureOut">
              <a:rPr lang="en-US" smtClean="0"/>
              <a:t>1/19/2008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F6EC-CF89-46D3-BF57-74F1FD6C5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B887E-F368-4372-BB59-14F677F155BB}" type="datetimeFigureOut">
              <a:rPr lang="en-US" smtClean="0"/>
              <a:t>1/19/2008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DF6EC-CF89-46D3-BF57-74F1FD6C55F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4114800"/>
            <a:ext cx="8839200" cy="132343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/>
              <a:t>AMD </a:t>
            </a:r>
            <a:r>
              <a:rPr lang="en-US" sz="1600" dirty="0" err="1" smtClean="0"/>
              <a:t>Athlon</a:t>
            </a:r>
            <a:r>
              <a:rPr lang="en-US" sz="1600" dirty="0" smtClean="0"/>
              <a:t> 64 3800+ X2 (Dual Core)	14,564 MIPS at 2.0 GHz	14 </a:t>
            </a:r>
            <a:r>
              <a:rPr lang="en-US" sz="1600" dirty="0" err="1" smtClean="0"/>
              <a:t>gigaFLOPS</a:t>
            </a:r>
            <a:r>
              <a:rPr lang="en-US" sz="1600" dirty="0" smtClean="0"/>
              <a:t> 	2005</a:t>
            </a:r>
          </a:p>
          <a:p>
            <a:r>
              <a:rPr lang="en-US" sz="1600" dirty="0" smtClean="0"/>
              <a:t>AMD </a:t>
            </a:r>
            <a:r>
              <a:rPr lang="en-US" sz="1600" dirty="0" err="1" smtClean="0"/>
              <a:t>Athlon</a:t>
            </a:r>
            <a:r>
              <a:rPr lang="en-US" sz="1600" dirty="0" smtClean="0"/>
              <a:t> FX-60 (Dual Core)		18,938 MIPS at 2.6 GHz	</a:t>
            </a:r>
            <a:r>
              <a:rPr lang="en-US" sz="1600" dirty="0" smtClean="0"/>
              <a:t>18 </a:t>
            </a:r>
            <a:r>
              <a:rPr lang="en-US" sz="1600" dirty="0" err="1" smtClean="0"/>
              <a:t>gigaFLOPS</a:t>
            </a:r>
            <a:r>
              <a:rPr lang="en-US" sz="1600" dirty="0" smtClean="0"/>
              <a:t> </a:t>
            </a:r>
            <a:r>
              <a:rPr lang="en-US" sz="1600" dirty="0" smtClean="0"/>
              <a:t>	2006</a:t>
            </a:r>
          </a:p>
          <a:p>
            <a:r>
              <a:rPr lang="en-US" sz="1600" dirty="0" smtClean="0"/>
              <a:t>Intel Core 2 X6800			27,079 MIPS at 2.93 GHz	</a:t>
            </a:r>
            <a:r>
              <a:rPr lang="en-US" sz="1600" dirty="0" smtClean="0"/>
              <a:t>27 </a:t>
            </a:r>
            <a:r>
              <a:rPr lang="en-US" sz="1600" dirty="0" err="1" smtClean="0"/>
              <a:t>gigaFLOPS</a:t>
            </a:r>
            <a:r>
              <a:rPr lang="en-US" sz="1600" dirty="0" smtClean="0"/>
              <a:t> </a:t>
            </a:r>
            <a:r>
              <a:rPr lang="en-US" sz="1600" dirty="0" smtClean="0"/>
              <a:t>	2006</a:t>
            </a:r>
          </a:p>
          <a:p>
            <a:r>
              <a:rPr lang="en-US" sz="1600" dirty="0" smtClean="0"/>
              <a:t>Intel Core 2 Extreme QX6700		57,063 MIPS at 3.33 GHz	</a:t>
            </a:r>
            <a:r>
              <a:rPr lang="en-US" sz="1600" dirty="0" smtClean="0"/>
              <a:t>57 </a:t>
            </a:r>
            <a:r>
              <a:rPr lang="en-US" sz="1600" dirty="0" err="1" smtClean="0"/>
              <a:t>gigaFLOPS</a:t>
            </a:r>
            <a:r>
              <a:rPr lang="en-US" sz="1600" dirty="0" smtClean="0"/>
              <a:t> </a:t>
            </a:r>
            <a:r>
              <a:rPr lang="en-US" sz="1600" dirty="0" smtClean="0"/>
              <a:t>	2006</a:t>
            </a:r>
          </a:p>
          <a:p>
            <a:r>
              <a:rPr lang="en-US" sz="1600" dirty="0" smtClean="0"/>
              <a:t>Intel Polaris Prototype (80 core)		1,800,000 MIPS at 5.8 GHz	</a:t>
            </a:r>
            <a:r>
              <a:rPr lang="en-US" sz="1600" dirty="0" smtClean="0"/>
              <a:t>1.8 </a:t>
            </a:r>
            <a:r>
              <a:rPr lang="en-US" sz="1600" dirty="0" err="1" smtClean="0"/>
              <a:t>teraFLOPS</a:t>
            </a:r>
            <a:r>
              <a:rPr lang="en-US" sz="1600" dirty="0" smtClean="0"/>
              <a:t> </a:t>
            </a:r>
            <a:r>
              <a:rPr lang="en-US" sz="1600" dirty="0" smtClean="0"/>
              <a:t>	2007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MIPS = Millions of Instructions per Second</a:t>
            </a:r>
          </a:p>
          <a:p>
            <a:pPr algn="ctr"/>
            <a:r>
              <a:rPr lang="en-US" sz="2400" dirty="0" smtClean="0"/>
              <a:t>FLOPS = Floating Point Instructions per Second</a:t>
            </a:r>
          </a:p>
          <a:p>
            <a:pPr algn="ctr"/>
            <a:r>
              <a:rPr lang="en-US" sz="2400" dirty="0" smtClean="0"/>
              <a:t>CPS = Computations per Second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5052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 bit of a stretch, but let’s </a:t>
            </a:r>
            <a:r>
              <a:rPr lang="en-US" sz="2400" smtClean="0"/>
              <a:t>use IPS</a:t>
            </a:r>
            <a:r>
              <a:rPr lang="en-US" sz="2400" dirty="0" smtClean="0"/>
              <a:t>, FLOPS and CPS as synonyms.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990600" y="1752600"/>
            <a:ext cx="7010400" cy="156966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err="1" smtClean="0"/>
              <a:t>megaFLOPS</a:t>
            </a:r>
            <a:r>
              <a:rPr lang="en-US" sz="2400" dirty="0" smtClean="0"/>
              <a:t>		one million or 1x10</a:t>
            </a:r>
            <a:r>
              <a:rPr lang="en-US" sz="2400" baseline="30000" dirty="0"/>
              <a:t>6</a:t>
            </a:r>
            <a:r>
              <a:rPr lang="en-US" sz="2400" dirty="0" smtClean="0"/>
              <a:t> FLOPS</a:t>
            </a:r>
          </a:p>
          <a:p>
            <a:r>
              <a:rPr lang="en-US" sz="2400" dirty="0" err="1" smtClean="0"/>
              <a:t>gigaFLOPS</a:t>
            </a:r>
            <a:r>
              <a:rPr lang="en-US" sz="2400" dirty="0" smtClean="0"/>
              <a:t> 		one billion or 1×10</a:t>
            </a:r>
            <a:r>
              <a:rPr lang="en-US" sz="2400" baseline="30000" dirty="0" smtClean="0"/>
              <a:t>9</a:t>
            </a:r>
            <a:r>
              <a:rPr lang="en-US" sz="2400" dirty="0" smtClean="0"/>
              <a:t> FLOPS</a:t>
            </a:r>
          </a:p>
          <a:p>
            <a:r>
              <a:rPr lang="en-US" sz="2400" dirty="0" err="1" smtClean="0"/>
              <a:t>teraFLOPS</a:t>
            </a:r>
            <a:r>
              <a:rPr lang="en-US" sz="2400" dirty="0" smtClean="0"/>
              <a:t> 		one trillion or 1×10</a:t>
            </a:r>
            <a:r>
              <a:rPr lang="en-US" sz="2400" baseline="30000" dirty="0"/>
              <a:t>12</a:t>
            </a:r>
            <a:r>
              <a:rPr lang="en-US" sz="2400" dirty="0" smtClean="0"/>
              <a:t> FLOPS</a:t>
            </a:r>
          </a:p>
          <a:p>
            <a:r>
              <a:rPr lang="en-US" sz="2400" dirty="0" err="1" smtClean="0"/>
              <a:t>petaFLOPS</a:t>
            </a:r>
            <a:r>
              <a:rPr lang="en-US" sz="2400" dirty="0" smtClean="0"/>
              <a:t> 		one quadrillion or 1×10</a:t>
            </a:r>
            <a:r>
              <a:rPr lang="en-US" sz="2400" baseline="30000" dirty="0"/>
              <a:t>15</a:t>
            </a:r>
            <a:r>
              <a:rPr lang="en-US" sz="2400" dirty="0" smtClean="0"/>
              <a:t> FLOPS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5944</TotalTime>
  <Words>47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fickas</dc:creator>
  <cp:lastModifiedBy>fickas</cp:lastModifiedBy>
  <cp:revision>587</cp:revision>
  <dcterms:created xsi:type="dcterms:W3CDTF">2008-01-19T18:16:38Z</dcterms:created>
  <dcterms:modified xsi:type="dcterms:W3CDTF">2008-01-23T21:21:01Z</dcterms:modified>
</cp:coreProperties>
</file>