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0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63" r:id="rId4"/>
    <p:sldId id="293" r:id="rId5"/>
    <p:sldId id="281" r:id="rId6"/>
    <p:sldId id="282" r:id="rId7"/>
    <p:sldId id="280" r:id="rId8"/>
    <p:sldId id="310" r:id="rId9"/>
    <p:sldId id="312" r:id="rId10"/>
    <p:sldId id="260" r:id="rId11"/>
    <p:sldId id="305" r:id="rId12"/>
    <p:sldId id="314" r:id="rId13"/>
    <p:sldId id="273" r:id="rId14"/>
    <p:sldId id="267" r:id="rId15"/>
    <p:sldId id="336" r:id="rId16"/>
    <p:sldId id="316" r:id="rId17"/>
    <p:sldId id="270" r:id="rId18"/>
    <p:sldId id="271" r:id="rId19"/>
    <p:sldId id="332" r:id="rId20"/>
    <p:sldId id="334" r:id="rId21"/>
    <p:sldId id="315" r:id="rId22"/>
    <p:sldId id="34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BD80C3BF-F2A6-BA47-9006-F397EBBB710F}">
          <p14:sldIdLst>
            <p14:sldId id="256"/>
          </p14:sldIdLst>
        </p14:section>
        <p14:section name="Introduction" id="{F5342ADE-5288-DF42-A2C3-D66D25E49A6A}">
          <p14:sldIdLst>
            <p14:sldId id="296"/>
            <p14:sldId id="263"/>
            <p14:sldId id="293"/>
            <p14:sldId id="281"/>
            <p14:sldId id="282"/>
          </p14:sldIdLst>
        </p14:section>
        <p14:section name="background" id="{0AD525F0-5924-0848-B8E5-55D47D034925}">
          <p14:sldIdLst>
            <p14:sldId id="280"/>
            <p14:sldId id="310"/>
            <p14:sldId id="312"/>
            <p14:sldId id="260"/>
            <p14:sldId id="305"/>
          </p14:sldIdLst>
        </p14:section>
        <p14:section name="Social graph" id="{E0ED39F3-F389-D645-A388-E5FAEE913E28}">
          <p14:sldIdLst>
            <p14:sldId id="314"/>
            <p14:sldId id="273"/>
            <p14:sldId id="267"/>
            <p14:sldId id="336"/>
          </p14:sldIdLst>
        </p14:section>
        <p14:section name="Question graph" id="{E261DABD-5BE8-F641-BC51-F434CC91CA31}">
          <p14:sldIdLst>
            <p14:sldId id="316"/>
            <p14:sldId id="270"/>
            <p14:sldId id="271"/>
            <p14:sldId id="332"/>
            <p14:sldId id="334"/>
          </p14:sldIdLst>
        </p14:section>
        <p14:section name="implication" id="{2812E37E-A37C-8E41-BC56-941EDAACF789}">
          <p14:sldIdLst>
            <p14:sldId id="315"/>
          </p14:sldIdLst>
        </p14:section>
        <p14:section name="backup" id="{337B7C70-6362-AE4C-9590-9A5AEC06AB7F}">
          <p14:sldIdLst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3314" autoAdjust="0"/>
    <p:restoredTop sz="82615" autoAdjust="0"/>
  </p:normalViewPr>
  <p:slideViewPr>
    <p:cSldViewPr snapToGrid="0" snapToObjects="1">
      <p:cViewPr>
        <p:scale>
          <a:sx n="108" d="100"/>
          <a:sy n="108" d="100"/>
        </p:scale>
        <p:origin x="-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figu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Fig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Fig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social_degree_ccd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Fig17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Users_Answers(Fig17a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gangwang:Desktop:spring2013:rio:talk:requoraslidesandplots:Quora_Excel_and_Pics:Fig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Fig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question_degree_ccd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Fig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pring2013:rio:talk:requoraslidesandplots:Quora_Excel_and_Pics:Fig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363649947581"/>
          <c:y val="0.178908216088698"/>
          <c:w val="0.689495172120701"/>
          <c:h val="0.687153705879402"/>
        </c:manualLayout>
      </c:layout>
      <c:scatterChart>
        <c:scatterStyle val="smoothMarker"/>
        <c:varyColors val="0"/>
        <c:ser>
          <c:idx val="0"/>
          <c:order val="0"/>
          <c:tx>
            <c:v>Stack Overflow</c:v>
          </c:tx>
          <c:marker>
            <c:symbol val="none"/>
          </c:marker>
          <c:xVal>
            <c:numRef>
              <c:f>Sheet1!$A$1:$A$49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</c:numCache>
            </c:numRef>
          </c:xVal>
          <c:yVal>
            <c:numRef>
              <c:f>Sheet1!$B$1:$B$49</c:f>
              <c:numCache>
                <c:formatCode>General</c:formatCode>
                <c:ptCount val="49"/>
                <c:pt idx="0">
                  <c:v>5.0</c:v>
                </c:pt>
                <c:pt idx="1">
                  <c:v>4312.0</c:v>
                </c:pt>
                <c:pt idx="2">
                  <c:v>19757.0</c:v>
                </c:pt>
                <c:pt idx="3">
                  <c:v>35366.0</c:v>
                </c:pt>
                <c:pt idx="4">
                  <c:v>48775.0</c:v>
                </c:pt>
                <c:pt idx="5">
                  <c:v>61580.0</c:v>
                </c:pt>
                <c:pt idx="6">
                  <c:v>78381.0</c:v>
                </c:pt>
                <c:pt idx="7">
                  <c:v>96833.0</c:v>
                </c:pt>
                <c:pt idx="8">
                  <c:v>118140.0</c:v>
                </c:pt>
                <c:pt idx="9">
                  <c:v>140386.0</c:v>
                </c:pt>
                <c:pt idx="10">
                  <c:v>167174.0</c:v>
                </c:pt>
                <c:pt idx="11">
                  <c:v>196515.0</c:v>
                </c:pt>
                <c:pt idx="12">
                  <c:v>230225.0</c:v>
                </c:pt>
                <c:pt idx="13">
                  <c:v>264121.0</c:v>
                </c:pt>
                <c:pt idx="14">
                  <c:v>298280.0</c:v>
                </c:pt>
                <c:pt idx="15">
                  <c:v>335765.0</c:v>
                </c:pt>
                <c:pt idx="16">
                  <c:v>375555.0</c:v>
                </c:pt>
                <c:pt idx="17">
                  <c:v>414689.0</c:v>
                </c:pt>
                <c:pt idx="18">
                  <c:v>461078.0</c:v>
                </c:pt>
                <c:pt idx="19">
                  <c:v>507398.0</c:v>
                </c:pt>
                <c:pt idx="20">
                  <c:v>561359.0</c:v>
                </c:pt>
                <c:pt idx="21">
                  <c:v>613159.0</c:v>
                </c:pt>
                <c:pt idx="22">
                  <c:v>667017.0</c:v>
                </c:pt>
                <c:pt idx="23">
                  <c:v>725097.0</c:v>
                </c:pt>
                <c:pt idx="24">
                  <c:v>788367.0</c:v>
                </c:pt>
                <c:pt idx="25">
                  <c:v>854743.0</c:v>
                </c:pt>
                <c:pt idx="26">
                  <c:v>918570.0</c:v>
                </c:pt>
                <c:pt idx="27">
                  <c:v>985166.0</c:v>
                </c:pt>
                <c:pt idx="28">
                  <c:v>1.057837E6</c:v>
                </c:pt>
                <c:pt idx="29">
                  <c:v>1.130556E6</c:v>
                </c:pt>
                <c:pt idx="30">
                  <c:v>1.213926E6</c:v>
                </c:pt>
                <c:pt idx="31">
                  <c:v>1.300788E6</c:v>
                </c:pt>
                <c:pt idx="32">
                  <c:v>1.406526E6</c:v>
                </c:pt>
                <c:pt idx="33">
                  <c:v>1.50707E6</c:v>
                </c:pt>
                <c:pt idx="34">
                  <c:v>1.612098E6</c:v>
                </c:pt>
                <c:pt idx="35">
                  <c:v>1.715891E6</c:v>
                </c:pt>
                <c:pt idx="36">
                  <c:v>1.821918E6</c:v>
                </c:pt>
                <c:pt idx="37">
                  <c:v>1.941849E6</c:v>
                </c:pt>
                <c:pt idx="38">
                  <c:v>2.05696E6</c:v>
                </c:pt>
                <c:pt idx="39">
                  <c:v>2.17075E6</c:v>
                </c:pt>
                <c:pt idx="40">
                  <c:v>2.292745E6</c:v>
                </c:pt>
                <c:pt idx="41">
                  <c:v>2.409185E6</c:v>
                </c:pt>
                <c:pt idx="42">
                  <c:v>2.539135E6</c:v>
                </c:pt>
                <c:pt idx="43">
                  <c:v>2.679361E6</c:v>
                </c:pt>
                <c:pt idx="44">
                  <c:v>2.831791E6</c:v>
                </c:pt>
                <c:pt idx="45">
                  <c:v>2.978862E6</c:v>
                </c:pt>
                <c:pt idx="46">
                  <c:v>3.13279E6</c:v>
                </c:pt>
                <c:pt idx="47">
                  <c:v>3.283245E6</c:v>
                </c:pt>
                <c:pt idx="48">
                  <c:v>3.453742E6</c:v>
                </c:pt>
              </c:numCache>
            </c:numRef>
          </c:yVal>
          <c:smooth val="1"/>
        </c:ser>
        <c:ser>
          <c:idx val="1"/>
          <c:order val="1"/>
          <c:tx>
            <c:v>Quora (Total)</c:v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Sheet1!$E$1:$E$37</c:f>
              <c:numCache>
                <c:formatCode>General</c:formatCode>
                <c:ptCount val="37"/>
                <c:pt idx="0">
                  <c:v>14.0</c:v>
                </c:pt>
                <c:pt idx="1">
                  <c:v>15.0</c:v>
                </c:pt>
                <c:pt idx="2">
                  <c:v>16.0</c:v>
                </c:pt>
                <c:pt idx="3">
                  <c:v>17.0</c:v>
                </c:pt>
                <c:pt idx="4">
                  <c:v>18.0</c:v>
                </c:pt>
                <c:pt idx="5">
                  <c:v>19.0</c:v>
                </c:pt>
                <c:pt idx="6">
                  <c:v>20.0</c:v>
                </c:pt>
                <c:pt idx="7">
                  <c:v>21.0</c:v>
                </c:pt>
                <c:pt idx="8">
                  <c:v>22.0</c:v>
                </c:pt>
                <c:pt idx="9">
                  <c:v>23.0</c:v>
                </c:pt>
                <c:pt idx="10">
                  <c:v>24.0</c:v>
                </c:pt>
                <c:pt idx="11">
                  <c:v>25.0</c:v>
                </c:pt>
                <c:pt idx="12">
                  <c:v>26.0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31.0</c:v>
                </c:pt>
                <c:pt idx="18">
                  <c:v>32.0</c:v>
                </c:pt>
                <c:pt idx="19">
                  <c:v>33.0</c:v>
                </c:pt>
                <c:pt idx="20">
                  <c:v>34.0</c:v>
                </c:pt>
                <c:pt idx="21">
                  <c:v>35.0</c:v>
                </c:pt>
                <c:pt idx="22">
                  <c:v>36.0</c:v>
                </c:pt>
                <c:pt idx="23">
                  <c:v>37.0</c:v>
                </c:pt>
                <c:pt idx="24">
                  <c:v>38.0</c:v>
                </c:pt>
                <c:pt idx="25">
                  <c:v>39.0</c:v>
                </c:pt>
                <c:pt idx="26">
                  <c:v>40.0</c:v>
                </c:pt>
                <c:pt idx="27">
                  <c:v>41.0</c:v>
                </c:pt>
                <c:pt idx="28">
                  <c:v>42.0</c:v>
                </c:pt>
                <c:pt idx="29">
                  <c:v>43.0</c:v>
                </c:pt>
                <c:pt idx="30">
                  <c:v>44.0</c:v>
                </c:pt>
                <c:pt idx="31">
                  <c:v>45.0</c:v>
                </c:pt>
                <c:pt idx="32">
                  <c:v>46.0</c:v>
                </c:pt>
                <c:pt idx="33">
                  <c:v>47.0</c:v>
                </c:pt>
                <c:pt idx="34">
                  <c:v>48.0</c:v>
                </c:pt>
                <c:pt idx="35">
                  <c:v>49.0</c:v>
                </c:pt>
                <c:pt idx="36">
                  <c:v>50.0</c:v>
                </c:pt>
              </c:numCache>
            </c:numRef>
          </c:xVal>
          <c:yVal>
            <c:numRef>
              <c:f>Sheet1!$F$1:$F$37</c:f>
              <c:numCache>
                <c:formatCode>General</c:formatCode>
                <c:ptCount val="37"/>
                <c:pt idx="0">
                  <c:v>1.0</c:v>
                </c:pt>
                <c:pt idx="1">
                  <c:v>1381.0</c:v>
                </c:pt>
                <c:pt idx="2">
                  <c:v>2305.0</c:v>
                </c:pt>
                <c:pt idx="3">
                  <c:v>3830.0</c:v>
                </c:pt>
                <c:pt idx="4">
                  <c:v>8182.0</c:v>
                </c:pt>
                <c:pt idx="5">
                  <c:v>10906.0</c:v>
                </c:pt>
                <c:pt idx="6">
                  <c:v>15316.0</c:v>
                </c:pt>
                <c:pt idx="7">
                  <c:v>21567.0</c:v>
                </c:pt>
                <c:pt idx="8">
                  <c:v>28442.0</c:v>
                </c:pt>
                <c:pt idx="9">
                  <c:v>39548.0</c:v>
                </c:pt>
                <c:pt idx="10">
                  <c:v>51031.0</c:v>
                </c:pt>
                <c:pt idx="11">
                  <c:v>62514.0</c:v>
                </c:pt>
                <c:pt idx="12">
                  <c:v>75541.0</c:v>
                </c:pt>
                <c:pt idx="13">
                  <c:v>93623.0</c:v>
                </c:pt>
                <c:pt idx="14">
                  <c:v>109986.0</c:v>
                </c:pt>
                <c:pt idx="15">
                  <c:v>137700.0</c:v>
                </c:pt>
                <c:pt idx="16">
                  <c:v>194551.0</c:v>
                </c:pt>
                <c:pt idx="17">
                  <c:v>228609.0</c:v>
                </c:pt>
                <c:pt idx="18">
                  <c:v>260867.0</c:v>
                </c:pt>
                <c:pt idx="19">
                  <c:v>307151.0</c:v>
                </c:pt>
                <c:pt idx="20">
                  <c:v>332523.0</c:v>
                </c:pt>
                <c:pt idx="21">
                  <c:v>356242.0</c:v>
                </c:pt>
                <c:pt idx="22">
                  <c:v>380395.0</c:v>
                </c:pt>
                <c:pt idx="23">
                  <c:v>402609.0</c:v>
                </c:pt>
                <c:pt idx="24">
                  <c:v>454009.0</c:v>
                </c:pt>
                <c:pt idx="25">
                  <c:v>484078.0</c:v>
                </c:pt>
                <c:pt idx="26">
                  <c:v>510149.0</c:v>
                </c:pt>
                <c:pt idx="27">
                  <c:v>536559.0</c:v>
                </c:pt>
                <c:pt idx="28">
                  <c:v>566134.0</c:v>
                </c:pt>
                <c:pt idx="29">
                  <c:v>591990.0</c:v>
                </c:pt>
                <c:pt idx="30">
                  <c:v>617173.0</c:v>
                </c:pt>
                <c:pt idx="31">
                  <c:v>640437.0</c:v>
                </c:pt>
                <c:pt idx="32">
                  <c:v>668772.0</c:v>
                </c:pt>
                <c:pt idx="33">
                  <c:v>696478.0</c:v>
                </c:pt>
                <c:pt idx="34">
                  <c:v>728003.0</c:v>
                </c:pt>
                <c:pt idx="35">
                  <c:v>759605.0</c:v>
                </c:pt>
                <c:pt idx="36">
                  <c:v>769872.0</c:v>
                </c:pt>
              </c:numCache>
            </c:numRef>
          </c:yVal>
          <c:smooth val="1"/>
        </c:ser>
        <c:ser>
          <c:idx val="2"/>
          <c:order val="2"/>
          <c:tx>
            <c:v>Quora (Crawled)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Sheet1!$I$1:$I$38</c:f>
              <c:numCache>
                <c:formatCode>General</c:formatCode>
                <c:ptCount val="38"/>
                <c:pt idx="0">
                  <c:v>14.0</c:v>
                </c:pt>
                <c:pt idx="1">
                  <c:v>15.0</c:v>
                </c:pt>
                <c:pt idx="2">
                  <c:v>16.0</c:v>
                </c:pt>
                <c:pt idx="3">
                  <c:v>17.0</c:v>
                </c:pt>
                <c:pt idx="4">
                  <c:v>18.0</c:v>
                </c:pt>
                <c:pt idx="5">
                  <c:v>19.0</c:v>
                </c:pt>
                <c:pt idx="6">
                  <c:v>20.0</c:v>
                </c:pt>
                <c:pt idx="7">
                  <c:v>21.0</c:v>
                </c:pt>
                <c:pt idx="8">
                  <c:v>22.0</c:v>
                </c:pt>
                <c:pt idx="9">
                  <c:v>23.0</c:v>
                </c:pt>
                <c:pt idx="10">
                  <c:v>24.0</c:v>
                </c:pt>
                <c:pt idx="11">
                  <c:v>25.0</c:v>
                </c:pt>
                <c:pt idx="12">
                  <c:v>26.0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31.0</c:v>
                </c:pt>
                <c:pt idx="18">
                  <c:v>32.0</c:v>
                </c:pt>
                <c:pt idx="19">
                  <c:v>33.0</c:v>
                </c:pt>
                <c:pt idx="20">
                  <c:v>34.0</c:v>
                </c:pt>
                <c:pt idx="21">
                  <c:v>35.0</c:v>
                </c:pt>
                <c:pt idx="22">
                  <c:v>36.0</c:v>
                </c:pt>
                <c:pt idx="23">
                  <c:v>37.0</c:v>
                </c:pt>
                <c:pt idx="24">
                  <c:v>38.0</c:v>
                </c:pt>
                <c:pt idx="25">
                  <c:v>39.0</c:v>
                </c:pt>
                <c:pt idx="26">
                  <c:v>40.0</c:v>
                </c:pt>
                <c:pt idx="27">
                  <c:v>41.0</c:v>
                </c:pt>
                <c:pt idx="28">
                  <c:v>42.0</c:v>
                </c:pt>
                <c:pt idx="29">
                  <c:v>43.0</c:v>
                </c:pt>
                <c:pt idx="30">
                  <c:v>44.0</c:v>
                </c:pt>
                <c:pt idx="31">
                  <c:v>45.0</c:v>
                </c:pt>
                <c:pt idx="32">
                  <c:v>46.0</c:v>
                </c:pt>
                <c:pt idx="33">
                  <c:v>47.0</c:v>
                </c:pt>
                <c:pt idx="34">
                  <c:v>48.0</c:v>
                </c:pt>
                <c:pt idx="35">
                  <c:v>49.0</c:v>
                </c:pt>
                <c:pt idx="36">
                  <c:v>50.0</c:v>
                </c:pt>
                <c:pt idx="37">
                  <c:v>51.0</c:v>
                </c:pt>
              </c:numCache>
            </c:numRef>
          </c:xVal>
          <c:yVal>
            <c:numRef>
              <c:f>Sheet1!$J$1:$J$37</c:f>
              <c:numCache>
                <c:formatCode>General</c:formatCode>
                <c:ptCount val="37"/>
                <c:pt idx="0">
                  <c:v>1.0</c:v>
                </c:pt>
                <c:pt idx="1">
                  <c:v>265.0</c:v>
                </c:pt>
                <c:pt idx="2">
                  <c:v>721.0</c:v>
                </c:pt>
                <c:pt idx="3">
                  <c:v>1448.0</c:v>
                </c:pt>
                <c:pt idx="4">
                  <c:v>3749.0</c:v>
                </c:pt>
                <c:pt idx="5">
                  <c:v>5057.0</c:v>
                </c:pt>
                <c:pt idx="6">
                  <c:v>7304.0</c:v>
                </c:pt>
                <c:pt idx="7">
                  <c:v>10268.0</c:v>
                </c:pt>
                <c:pt idx="8">
                  <c:v>13897.0</c:v>
                </c:pt>
                <c:pt idx="9">
                  <c:v>19504.0</c:v>
                </c:pt>
                <c:pt idx="10">
                  <c:v>24938.0</c:v>
                </c:pt>
                <c:pt idx="11">
                  <c:v>30777.0</c:v>
                </c:pt>
                <c:pt idx="12">
                  <c:v>37380.0</c:v>
                </c:pt>
                <c:pt idx="13">
                  <c:v>46135.0</c:v>
                </c:pt>
                <c:pt idx="14">
                  <c:v>54187.0</c:v>
                </c:pt>
                <c:pt idx="15">
                  <c:v>64596.0</c:v>
                </c:pt>
                <c:pt idx="16">
                  <c:v>96279.0</c:v>
                </c:pt>
                <c:pt idx="17">
                  <c:v>112376.0</c:v>
                </c:pt>
                <c:pt idx="18">
                  <c:v>126304.0</c:v>
                </c:pt>
                <c:pt idx="19">
                  <c:v>137574.0</c:v>
                </c:pt>
                <c:pt idx="20">
                  <c:v>149618.0</c:v>
                </c:pt>
                <c:pt idx="21">
                  <c:v>161526.0</c:v>
                </c:pt>
                <c:pt idx="22">
                  <c:v>173883.0</c:v>
                </c:pt>
                <c:pt idx="23">
                  <c:v>191017.0</c:v>
                </c:pt>
                <c:pt idx="24">
                  <c:v>203616.0</c:v>
                </c:pt>
                <c:pt idx="25">
                  <c:v>215814.0</c:v>
                </c:pt>
                <c:pt idx="26">
                  <c:v>231992.0</c:v>
                </c:pt>
                <c:pt idx="27">
                  <c:v>247893.0</c:v>
                </c:pt>
                <c:pt idx="28">
                  <c:v>265988.0</c:v>
                </c:pt>
                <c:pt idx="29">
                  <c:v>282857.0</c:v>
                </c:pt>
                <c:pt idx="30">
                  <c:v>299857.0</c:v>
                </c:pt>
                <c:pt idx="31">
                  <c:v>315813.0</c:v>
                </c:pt>
                <c:pt idx="32">
                  <c:v>345764.0</c:v>
                </c:pt>
                <c:pt idx="33">
                  <c:v>365884.0</c:v>
                </c:pt>
                <c:pt idx="34">
                  <c:v>388521.0</c:v>
                </c:pt>
                <c:pt idx="35">
                  <c:v>410423.0</c:v>
                </c:pt>
                <c:pt idx="36">
                  <c:v>418816.0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5460664"/>
        <c:axId val="1844929112"/>
      </c:scatterChart>
      <c:valAx>
        <c:axId val="1845460664"/>
        <c:scaling>
          <c:orientation val="minMax"/>
          <c:max val="50.0"/>
        </c:scaling>
        <c:delete val="0"/>
        <c:axPos val="b"/>
        <c:numFmt formatCode="General" sourceLinked="1"/>
        <c:majorTickMark val="out"/>
        <c:minorTickMark val="none"/>
        <c:tickLblPos val="nextTo"/>
        <c:crossAx val="1844929112"/>
        <c:crosses val="autoZero"/>
        <c:crossBetween val="midCat"/>
        <c:majorUnit val="5.0"/>
      </c:valAx>
      <c:valAx>
        <c:axId val="1844929112"/>
        <c:scaling>
          <c:logBase val="10.0"/>
          <c:orientation val="minMax"/>
          <c:min val="100.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45460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6370718655476"/>
          <c:y val="0.558409811477434"/>
          <c:w val="0.280305368647101"/>
          <c:h val="0.28109128960778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Sheet4!$A$1:$A$44</c:f>
              <c:numCache>
                <c:formatCode>General</c:formatCode>
                <c:ptCount val="44"/>
                <c:pt idx="0">
                  <c:v>0.0</c:v>
                </c:pt>
                <c:pt idx="1">
                  <c:v>2.27272727273</c:v>
                </c:pt>
                <c:pt idx="2">
                  <c:v>4.545454545449974</c:v>
                </c:pt>
                <c:pt idx="3">
                  <c:v>6.818181818179942</c:v>
                </c:pt>
                <c:pt idx="4">
                  <c:v>9.09090909091</c:v>
                </c:pt>
                <c:pt idx="5">
                  <c:v>11.3636363636</c:v>
                </c:pt>
                <c:pt idx="6">
                  <c:v>13.6363636364</c:v>
                </c:pt>
                <c:pt idx="7">
                  <c:v>15.9090909091</c:v>
                </c:pt>
                <c:pt idx="8">
                  <c:v>18.1818181818</c:v>
                </c:pt>
                <c:pt idx="9">
                  <c:v>20.4545454545</c:v>
                </c:pt>
                <c:pt idx="10">
                  <c:v>22.7272727273</c:v>
                </c:pt>
                <c:pt idx="11">
                  <c:v>25.0</c:v>
                </c:pt>
                <c:pt idx="12">
                  <c:v>27.27272727269978</c:v>
                </c:pt>
                <c:pt idx="13">
                  <c:v>29.5454545455</c:v>
                </c:pt>
                <c:pt idx="14">
                  <c:v>31.8181818182</c:v>
                </c:pt>
                <c:pt idx="15">
                  <c:v>34.0909090909</c:v>
                </c:pt>
                <c:pt idx="16">
                  <c:v>36.3636363636</c:v>
                </c:pt>
                <c:pt idx="17">
                  <c:v>38.6363636364</c:v>
                </c:pt>
                <c:pt idx="18">
                  <c:v>40.9090909091</c:v>
                </c:pt>
                <c:pt idx="19">
                  <c:v>43.1818181818</c:v>
                </c:pt>
                <c:pt idx="20">
                  <c:v>45.45454545449999</c:v>
                </c:pt>
                <c:pt idx="21">
                  <c:v>47.7272727273</c:v>
                </c:pt>
                <c:pt idx="22">
                  <c:v>50.0</c:v>
                </c:pt>
                <c:pt idx="23">
                  <c:v>52.2727272727</c:v>
                </c:pt>
                <c:pt idx="24">
                  <c:v>54.5454545455</c:v>
                </c:pt>
                <c:pt idx="25">
                  <c:v>56.8181818182</c:v>
                </c:pt>
                <c:pt idx="26">
                  <c:v>59.0909090909</c:v>
                </c:pt>
                <c:pt idx="27">
                  <c:v>61.3636363636</c:v>
                </c:pt>
                <c:pt idx="28">
                  <c:v>63.6363636364</c:v>
                </c:pt>
                <c:pt idx="29">
                  <c:v>65.9090909091</c:v>
                </c:pt>
                <c:pt idx="30">
                  <c:v>68.1818181818</c:v>
                </c:pt>
                <c:pt idx="31">
                  <c:v>70.4545454545</c:v>
                </c:pt>
                <c:pt idx="32">
                  <c:v>72.7272727273</c:v>
                </c:pt>
                <c:pt idx="33">
                  <c:v>75.0</c:v>
                </c:pt>
                <c:pt idx="34">
                  <c:v>77.27272727269911</c:v>
                </c:pt>
                <c:pt idx="35">
                  <c:v>79.54545454549998</c:v>
                </c:pt>
                <c:pt idx="36">
                  <c:v>81.81818181819924</c:v>
                </c:pt>
                <c:pt idx="37">
                  <c:v>84.0909090909</c:v>
                </c:pt>
                <c:pt idx="38">
                  <c:v>86.36363636359947</c:v>
                </c:pt>
                <c:pt idx="39">
                  <c:v>88.63636363640001</c:v>
                </c:pt>
                <c:pt idx="40">
                  <c:v>90.9090909091</c:v>
                </c:pt>
                <c:pt idx="41">
                  <c:v>93.1818181818</c:v>
                </c:pt>
                <c:pt idx="42">
                  <c:v>95.4545454545</c:v>
                </c:pt>
                <c:pt idx="43">
                  <c:v>97.7272727273</c:v>
                </c:pt>
              </c:numCache>
            </c:numRef>
          </c:xVal>
          <c:yVal>
            <c:numRef>
              <c:f>Sheet4!$B$1:$B$44</c:f>
              <c:numCache>
                <c:formatCode>General</c:formatCode>
                <c:ptCount val="44"/>
                <c:pt idx="0">
                  <c:v>0.0789265982636</c:v>
                </c:pt>
                <c:pt idx="1">
                  <c:v>0.189423835833</c:v>
                </c:pt>
                <c:pt idx="2">
                  <c:v>0.378847671665</c:v>
                </c:pt>
                <c:pt idx="3">
                  <c:v>0.615627466456</c:v>
                </c:pt>
                <c:pt idx="4">
                  <c:v>0.88923967377</c:v>
                </c:pt>
                <c:pt idx="5">
                  <c:v>1.18389897395</c:v>
                </c:pt>
                <c:pt idx="6">
                  <c:v>1.73112338858</c:v>
                </c:pt>
                <c:pt idx="7">
                  <c:v>2.38358326756</c:v>
                </c:pt>
                <c:pt idx="8">
                  <c:v>3.06235201263</c:v>
                </c:pt>
                <c:pt idx="9">
                  <c:v>3.825309129179998</c:v>
                </c:pt>
                <c:pt idx="10">
                  <c:v>4.825046040519966</c:v>
                </c:pt>
                <c:pt idx="11">
                  <c:v>5.84583004473</c:v>
                </c:pt>
                <c:pt idx="12">
                  <c:v>6.92975532755</c:v>
                </c:pt>
                <c:pt idx="13">
                  <c:v>8.06103656932</c:v>
                </c:pt>
                <c:pt idx="14">
                  <c:v>9.213364903969997</c:v>
                </c:pt>
                <c:pt idx="15">
                  <c:v>10.4393580637</c:v>
                </c:pt>
                <c:pt idx="16">
                  <c:v>11.681136543</c:v>
                </c:pt>
                <c:pt idx="17">
                  <c:v>12.9281767956</c:v>
                </c:pt>
                <c:pt idx="18">
                  <c:v>14.1857405946</c:v>
                </c:pt>
                <c:pt idx="19">
                  <c:v>15.4643514865</c:v>
                </c:pt>
                <c:pt idx="20">
                  <c:v>16.7534859248</c:v>
                </c:pt>
                <c:pt idx="21">
                  <c:v>18.1531176006</c:v>
                </c:pt>
                <c:pt idx="22">
                  <c:v>19.6316758748</c:v>
                </c:pt>
                <c:pt idx="23">
                  <c:v>21.2154696133</c:v>
                </c:pt>
                <c:pt idx="24">
                  <c:v>22.804525125</c:v>
                </c:pt>
                <c:pt idx="25">
                  <c:v>24.5303867403</c:v>
                </c:pt>
                <c:pt idx="26">
                  <c:v>26.2825572218</c:v>
                </c:pt>
                <c:pt idx="27">
                  <c:v>28.0347277032</c:v>
                </c:pt>
                <c:pt idx="28">
                  <c:v>29.8079452776</c:v>
                </c:pt>
                <c:pt idx="29">
                  <c:v>31.6600894501</c:v>
                </c:pt>
                <c:pt idx="30">
                  <c:v>33.5753749013</c:v>
                </c:pt>
                <c:pt idx="31">
                  <c:v>35.5695869508</c:v>
                </c:pt>
                <c:pt idx="32">
                  <c:v>37.6322020521</c:v>
                </c:pt>
                <c:pt idx="33">
                  <c:v>39.9947382268</c:v>
                </c:pt>
                <c:pt idx="34">
                  <c:v>42.4835569587</c:v>
                </c:pt>
                <c:pt idx="35">
                  <c:v>45.561694291</c:v>
                </c:pt>
                <c:pt idx="36">
                  <c:v>48.67666403579999</c:v>
                </c:pt>
                <c:pt idx="37">
                  <c:v>51.9073927914</c:v>
                </c:pt>
                <c:pt idx="38">
                  <c:v>57.5953696396</c:v>
                </c:pt>
                <c:pt idx="39">
                  <c:v>65.2512496711</c:v>
                </c:pt>
                <c:pt idx="40">
                  <c:v>73.2965009208</c:v>
                </c:pt>
                <c:pt idx="41">
                  <c:v>81.4154169955</c:v>
                </c:pt>
                <c:pt idx="42">
                  <c:v>90.4867140226</c:v>
                </c:pt>
                <c:pt idx="43">
                  <c:v>100.0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329032"/>
        <c:axId val="1815334616"/>
      </c:scatterChart>
      <c:valAx>
        <c:axId val="1815329032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 of Questions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15334616"/>
        <c:crosses val="autoZero"/>
        <c:crossBetween val="midCat"/>
      </c:valAx>
      <c:valAx>
        <c:axId val="1815334616"/>
        <c:scaling>
          <c:orientation val="minMax"/>
          <c:max val="1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 of Total Views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15329032"/>
        <c:crosses val="autoZero"/>
        <c:crossBetween val="midCat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[Fig23.xlsx]Sheet4!$G$1:$G$11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xVal>
          <c:yVal>
            <c:numRef>
              <c:f>[Fig23.xlsx]Sheet4!$H$1:$H$11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181144"/>
        <c:axId val="1887186920"/>
      </c:scatterChart>
      <c:valAx>
        <c:axId val="1887181144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</a:t>
                </a:r>
                <a:r>
                  <a:rPr lang="en-US" sz="1800" baseline="0" dirty="0" smtClean="0"/>
                  <a:t> of Questions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87186920"/>
        <c:crosses val="autoZero"/>
        <c:crossBetween val="midCat"/>
      </c:valAx>
      <c:valAx>
        <c:axId val="1887186920"/>
        <c:scaling>
          <c:orientation val="minMax"/>
          <c:max val="1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%</a:t>
                </a:r>
                <a:r>
                  <a:rPr lang="en-US" sz="1800" baseline="0" dirty="0" smtClean="0"/>
                  <a:t> of Total Views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87181144"/>
        <c:crosses val="autoZero"/>
        <c:crossBetween val="midCat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Followers</c:v>
          </c:tx>
          <c:marker>
            <c:symbol val="none"/>
          </c:marker>
          <c:xVal>
            <c:numRef>
              <c:f>Sheet1!$E$1:$E$1813</c:f>
              <c:numCache>
                <c:formatCode>General</c:formatCode>
                <c:ptCount val="18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  <c:pt idx="573">
                  <c:v>573.0</c:v>
                </c:pt>
                <c:pt idx="574">
                  <c:v>574.0</c:v>
                </c:pt>
                <c:pt idx="575">
                  <c:v>575.0</c:v>
                </c:pt>
                <c:pt idx="576">
                  <c:v>576.0</c:v>
                </c:pt>
                <c:pt idx="577">
                  <c:v>577.0</c:v>
                </c:pt>
                <c:pt idx="578">
                  <c:v>578.0</c:v>
                </c:pt>
                <c:pt idx="579">
                  <c:v>579.0</c:v>
                </c:pt>
                <c:pt idx="580">
                  <c:v>580.0</c:v>
                </c:pt>
                <c:pt idx="581">
                  <c:v>581.0</c:v>
                </c:pt>
                <c:pt idx="582">
                  <c:v>582.0</c:v>
                </c:pt>
                <c:pt idx="583">
                  <c:v>583.0</c:v>
                </c:pt>
                <c:pt idx="584">
                  <c:v>584.0</c:v>
                </c:pt>
                <c:pt idx="585">
                  <c:v>585.0</c:v>
                </c:pt>
                <c:pt idx="586">
                  <c:v>586.0</c:v>
                </c:pt>
                <c:pt idx="587">
                  <c:v>587.0</c:v>
                </c:pt>
                <c:pt idx="588">
                  <c:v>588.0</c:v>
                </c:pt>
                <c:pt idx="589">
                  <c:v>589.0</c:v>
                </c:pt>
                <c:pt idx="590">
                  <c:v>590.0</c:v>
                </c:pt>
                <c:pt idx="591">
                  <c:v>591.0</c:v>
                </c:pt>
                <c:pt idx="592">
                  <c:v>592.0</c:v>
                </c:pt>
                <c:pt idx="593">
                  <c:v>593.0</c:v>
                </c:pt>
                <c:pt idx="594">
                  <c:v>594.0</c:v>
                </c:pt>
                <c:pt idx="595">
                  <c:v>595.0</c:v>
                </c:pt>
                <c:pt idx="596">
                  <c:v>596.0</c:v>
                </c:pt>
                <c:pt idx="597">
                  <c:v>597.0</c:v>
                </c:pt>
                <c:pt idx="598">
                  <c:v>598.0</c:v>
                </c:pt>
                <c:pt idx="599">
                  <c:v>599.0</c:v>
                </c:pt>
                <c:pt idx="600">
                  <c:v>600.0</c:v>
                </c:pt>
                <c:pt idx="601">
                  <c:v>601.0</c:v>
                </c:pt>
                <c:pt idx="602">
                  <c:v>602.0</c:v>
                </c:pt>
                <c:pt idx="603">
                  <c:v>603.0</c:v>
                </c:pt>
                <c:pt idx="604">
                  <c:v>604.0</c:v>
                </c:pt>
                <c:pt idx="605">
                  <c:v>605.0</c:v>
                </c:pt>
                <c:pt idx="606">
                  <c:v>606.0</c:v>
                </c:pt>
                <c:pt idx="607">
                  <c:v>607.0</c:v>
                </c:pt>
                <c:pt idx="608">
                  <c:v>608.0</c:v>
                </c:pt>
                <c:pt idx="609">
                  <c:v>609.0</c:v>
                </c:pt>
                <c:pt idx="610">
                  <c:v>610.0</c:v>
                </c:pt>
                <c:pt idx="611">
                  <c:v>611.0</c:v>
                </c:pt>
                <c:pt idx="612">
                  <c:v>612.0</c:v>
                </c:pt>
                <c:pt idx="613">
                  <c:v>613.0</c:v>
                </c:pt>
                <c:pt idx="614">
                  <c:v>614.0</c:v>
                </c:pt>
                <c:pt idx="615">
                  <c:v>615.0</c:v>
                </c:pt>
                <c:pt idx="616">
                  <c:v>616.0</c:v>
                </c:pt>
                <c:pt idx="617">
                  <c:v>617.0</c:v>
                </c:pt>
                <c:pt idx="618">
                  <c:v>618.0</c:v>
                </c:pt>
                <c:pt idx="619">
                  <c:v>619.0</c:v>
                </c:pt>
                <c:pt idx="620">
                  <c:v>620.0</c:v>
                </c:pt>
                <c:pt idx="621">
                  <c:v>621.0</c:v>
                </c:pt>
                <c:pt idx="622">
                  <c:v>622.0</c:v>
                </c:pt>
                <c:pt idx="623">
                  <c:v>623.0</c:v>
                </c:pt>
                <c:pt idx="624">
                  <c:v>624.0</c:v>
                </c:pt>
                <c:pt idx="625">
                  <c:v>625.0</c:v>
                </c:pt>
                <c:pt idx="626">
                  <c:v>626.0</c:v>
                </c:pt>
                <c:pt idx="627">
                  <c:v>627.0</c:v>
                </c:pt>
                <c:pt idx="628">
                  <c:v>628.0</c:v>
                </c:pt>
                <c:pt idx="629">
                  <c:v>629.0</c:v>
                </c:pt>
                <c:pt idx="630">
                  <c:v>630.0</c:v>
                </c:pt>
                <c:pt idx="631">
                  <c:v>631.0</c:v>
                </c:pt>
                <c:pt idx="632">
                  <c:v>632.0</c:v>
                </c:pt>
                <c:pt idx="633">
                  <c:v>633.0</c:v>
                </c:pt>
                <c:pt idx="634">
                  <c:v>634.0</c:v>
                </c:pt>
                <c:pt idx="635">
                  <c:v>635.0</c:v>
                </c:pt>
                <c:pt idx="636">
                  <c:v>636.0</c:v>
                </c:pt>
                <c:pt idx="637">
                  <c:v>637.0</c:v>
                </c:pt>
                <c:pt idx="638">
                  <c:v>638.0</c:v>
                </c:pt>
                <c:pt idx="639">
                  <c:v>639.0</c:v>
                </c:pt>
                <c:pt idx="640">
                  <c:v>640.0</c:v>
                </c:pt>
                <c:pt idx="641">
                  <c:v>641.0</c:v>
                </c:pt>
                <c:pt idx="642">
                  <c:v>642.0</c:v>
                </c:pt>
                <c:pt idx="643">
                  <c:v>643.0</c:v>
                </c:pt>
                <c:pt idx="644">
                  <c:v>644.0</c:v>
                </c:pt>
                <c:pt idx="645">
                  <c:v>645.0</c:v>
                </c:pt>
                <c:pt idx="646">
                  <c:v>646.0</c:v>
                </c:pt>
                <c:pt idx="647">
                  <c:v>647.0</c:v>
                </c:pt>
                <c:pt idx="648">
                  <c:v>648.0</c:v>
                </c:pt>
                <c:pt idx="649">
                  <c:v>649.0</c:v>
                </c:pt>
                <c:pt idx="650">
                  <c:v>650.0</c:v>
                </c:pt>
                <c:pt idx="651">
                  <c:v>651.0</c:v>
                </c:pt>
                <c:pt idx="652">
                  <c:v>652.0</c:v>
                </c:pt>
                <c:pt idx="653">
                  <c:v>653.0</c:v>
                </c:pt>
                <c:pt idx="654">
                  <c:v>654.0</c:v>
                </c:pt>
                <c:pt idx="655">
                  <c:v>655.0</c:v>
                </c:pt>
                <c:pt idx="656">
                  <c:v>656.0</c:v>
                </c:pt>
                <c:pt idx="657">
                  <c:v>657.0</c:v>
                </c:pt>
                <c:pt idx="658">
                  <c:v>658.0</c:v>
                </c:pt>
                <c:pt idx="659">
                  <c:v>659.0</c:v>
                </c:pt>
                <c:pt idx="660">
                  <c:v>660.0</c:v>
                </c:pt>
                <c:pt idx="661">
                  <c:v>661.0</c:v>
                </c:pt>
                <c:pt idx="662">
                  <c:v>662.0</c:v>
                </c:pt>
                <c:pt idx="663">
                  <c:v>663.0</c:v>
                </c:pt>
                <c:pt idx="664">
                  <c:v>664.0</c:v>
                </c:pt>
                <c:pt idx="665">
                  <c:v>665.0</c:v>
                </c:pt>
                <c:pt idx="666">
                  <c:v>666.0</c:v>
                </c:pt>
                <c:pt idx="667">
                  <c:v>667.0</c:v>
                </c:pt>
                <c:pt idx="668">
                  <c:v>668.0</c:v>
                </c:pt>
                <c:pt idx="669">
                  <c:v>669.0</c:v>
                </c:pt>
                <c:pt idx="670">
                  <c:v>670.0</c:v>
                </c:pt>
                <c:pt idx="671">
                  <c:v>671.0</c:v>
                </c:pt>
                <c:pt idx="672">
                  <c:v>672.0</c:v>
                </c:pt>
                <c:pt idx="673">
                  <c:v>673.0</c:v>
                </c:pt>
                <c:pt idx="674">
                  <c:v>674.0</c:v>
                </c:pt>
                <c:pt idx="675">
                  <c:v>675.0</c:v>
                </c:pt>
                <c:pt idx="676">
                  <c:v>676.0</c:v>
                </c:pt>
                <c:pt idx="677">
                  <c:v>677.0</c:v>
                </c:pt>
                <c:pt idx="678">
                  <c:v>678.0</c:v>
                </c:pt>
                <c:pt idx="679">
                  <c:v>679.0</c:v>
                </c:pt>
                <c:pt idx="680">
                  <c:v>680.0</c:v>
                </c:pt>
                <c:pt idx="681">
                  <c:v>681.0</c:v>
                </c:pt>
                <c:pt idx="682">
                  <c:v>682.0</c:v>
                </c:pt>
                <c:pt idx="683">
                  <c:v>683.0</c:v>
                </c:pt>
                <c:pt idx="684">
                  <c:v>684.0</c:v>
                </c:pt>
                <c:pt idx="685">
                  <c:v>685.0</c:v>
                </c:pt>
                <c:pt idx="686">
                  <c:v>686.0</c:v>
                </c:pt>
                <c:pt idx="687">
                  <c:v>687.0</c:v>
                </c:pt>
                <c:pt idx="688">
                  <c:v>688.0</c:v>
                </c:pt>
                <c:pt idx="689">
                  <c:v>689.0</c:v>
                </c:pt>
                <c:pt idx="690">
                  <c:v>690.0</c:v>
                </c:pt>
                <c:pt idx="691">
                  <c:v>691.0</c:v>
                </c:pt>
                <c:pt idx="692">
                  <c:v>692.0</c:v>
                </c:pt>
                <c:pt idx="693">
                  <c:v>693.0</c:v>
                </c:pt>
                <c:pt idx="694">
                  <c:v>694.0</c:v>
                </c:pt>
                <c:pt idx="695">
                  <c:v>695.0</c:v>
                </c:pt>
                <c:pt idx="696">
                  <c:v>696.0</c:v>
                </c:pt>
                <c:pt idx="697">
                  <c:v>697.0</c:v>
                </c:pt>
                <c:pt idx="698">
                  <c:v>698.0</c:v>
                </c:pt>
                <c:pt idx="699">
                  <c:v>699.0</c:v>
                </c:pt>
                <c:pt idx="700">
                  <c:v>700.0</c:v>
                </c:pt>
                <c:pt idx="701">
                  <c:v>701.0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734.0</c:v>
                </c:pt>
                <c:pt idx="733">
                  <c:v>735.0</c:v>
                </c:pt>
                <c:pt idx="734">
                  <c:v>736.0</c:v>
                </c:pt>
                <c:pt idx="735">
                  <c:v>737.0</c:v>
                </c:pt>
                <c:pt idx="736">
                  <c:v>738.0</c:v>
                </c:pt>
                <c:pt idx="737">
                  <c:v>739.0</c:v>
                </c:pt>
                <c:pt idx="738">
                  <c:v>740.0</c:v>
                </c:pt>
                <c:pt idx="739">
                  <c:v>741.0</c:v>
                </c:pt>
                <c:pt idx="740">
                  <c:v>743.0</c:v>
                </c:pt>
                <c:pt idx="741">
                  <c:v>744.0</c:v>
                </c:pt>
                <c:pt idx="742">
                  <c:v>745.0</c:v>
                </c:pt>
                <c:pt idx="743">
                  <c:v>746.0</c:v>
                </c:pt>
                <c:pt idx="744">
                  <c:v>747.0</c:v>
                </c:pt>
                <c:pt idx="745">
                  <c:v>748.0</c:v>
                </c:pt>
                <c:pt idx="746">
                  <c:v>749.0</c:v>
                </c:pt>
                <c:pt idx="747">
                  <c:v>750.0</c:v>
                </c:pt>
                <c:pt idx="748">
                  <c:v>751.0</c:v>
                </c:pt>
                <c:pt idx="749">
                  <c:v>752.0</c:v>
                </c:pt>
                <c:pt idx="750">
                  <c:v>753.0</c:v>
                </c:pt>
                <c:pt idx="751">
                  <c:v>754.0</c:v>
                </c:pt>
                <c:pt idx="752">
                  <c:v>755.0</c:v>
                </c:pt>
                <c:pt idx="753">
                  <c:v>756.0</c:v>
                </c:pt>
                <c:pt idx="754">
                  <c:v>757.0</c:v>
                </c:pt>
                <c:pt idx="755">
                  <c:v>758.0</c:v>
                </c:pt>
                <c:pt idx="756">
                  <c:v>759.0</c:v>
                </c:pt>
                <c:pt idx="757">
                  <c:v>760.0</c:v>
                </c:pt>
                <c:pt idx="758">
                  <c:v>761.0</c:v>
                </c:pt>
                <c:pt idx="759">
                  <c:v>762.0</c:v>
                </c:pt>
                <c:pt idx="760">
                  <c:v>763.0</c:v>
                </c:pt>
                <c:pt idx="761">
                  <c:v>764.0</c:v>
                </c:pt>
                <c:pt idx="762">
                  <c:v>765.0</c:v>
                </c:pt>
                <c:pt idx="763">
                  <c:v>766.0</c:v>
                </c:pt>
                <c:pt idx="764">
                  <c:v>767.0</c:v>
                </c:pt>
                <c:pt idx="765">
                  <c:v>768.0</c:v>
                </c:pt>
                <c:pt idx="766">
                  <c:v>769.0</c:v>
                </c:pt>
                <c:pt idx="767">
                  <c:v>770.0</c:v>
                </c:pt>
                <c:pt idx="768">
                  <c:v>771.0</c:v>
                </c:pt>
                <c:pt idx="769">
                  <c:v>772.0</c:v>
                </c:pt>
                <c:pt idx="770">
                  <c:v>773.0</c:v>
                </c:pt>
                <c:pt idx="771">
                  <c:v>774.0</c:v>
                </c:pt>
                <c:pt idx="772">
                  <c:v>775.0</c:v>
                </c:pt>
                <c:pt idx="773">
                  <c:v>776.0</c:v>
                </c:pt>
                <c:pt idx="774">
                  <c:v>777.0</c:v>
                </c:pt>
                <c:pt idx="775">
                  <c:v>778.0</c:v>
                </c:pt>
                <c:pt idx="776">
                  <c:v>779.0</c:v>
                </c:pt>
                <c:pt idx="777">
                  <c:v>780.0</c:v>
                </c:pt>
                <c:pt idx="778">
                  <c:v>781.0</c:v>
                </c:pt>
                <c:pt idx="779">
                  <c:v>782.0</c:v>
                </c:pt>
                <c:pt idx="780">
                  <c:v>784.0</c:v>
                </c:pt>
                <c:pt idx="781">
                  <c:v>785.0</c:v>
                </c:pt>
                <c:pt idx="782">
                  <c:v>786.0</c:v>
                </c:pt>
                <c:pt idx="783">
                  <c:v>787.0</c:v>
                </c:pt>
                <c:pt idx="784">
                  <c:v>788.0</c:v>
                </c:pt>
                <c:pt idx="785">
                  <c:v>789.0</c:v>
                </c:pt>
                <c:pt idx="786">
                  <c:v>790.0</c:v>
                </c:pt>
                <c:pt idx="787">
                  <c:v>791.0</c:v>
                </c:pt>
                <c:pt idx="788">
                  <c:v>792.0</c:v>
                </c:pt>
                <c:pt idx="789">
                  <c:v>793.0</c:v>
                </c:pt>
                <c:pt idx="790">
                  <c:v>794.0</c:v>
                </c:pt>
                <c:pt idx="791">
                  <c:v>795.0</c:v>
                </c:pt>
                <c:pt idx="792">
                  <c:v>796.0</c:v>
                </c:pt>
                <c:pt idx="793">
                  <c:v>797.0</c:v>
                </c:pt>
                <c:pt idx="794">
                  <c:v>798.0</c:v>
                </c:pt>
                <c:pt idx="795">
                  <c:v>799.0</c:v>
                </c:pt>
                <c:pt idx="796">
                  <c:v>800.0</c:v>
                </c:pt>
                <c:pt idx="797">
                  <c:v>801.0</c:v>
                </c:pt>
                <c:pt idx="798">
                  <c:v>802.0</c:v>
                </c:pt>
                <c:pt idx="799">
                  <c:v>803.0</c:v>
                </c:pt>
                <c:pt idx="800">
                  <c:v>804.0</c:v>
                </c:pt>
                <c:pt idx="801">
                  <c:v>805.0</c:v>
                </c:pt>
                <c:pt idx="802">
                  <c:v>806.0</c:v>
                </c:pt>
                <c:pt idx="803">
                  <c:v>808.0</c:v>
                </c:pt>
                <c:pt idx="804">
                  <c:v>809.0</c:v>
                </c:pt>
                <c:pt idx="805">
                  <c:v>810.0</c:v>
                </c:pt>
                <c:pt idx="806">
                  <c:v>811.0</c:v>
                </c:pt>
                <c:pt idx="807">
                  <c:v>812.0</c:v>
                </c:pt>
                <c:pt idx="808">
                  <c:v>813.0</c:v>
                </c:pt>
                <c:pt idx="809">
                  <c:v>814.0</c:v>
                </c:pt>
                <c:pt idx="810">
                  <c:v>815.0</c:v>
                </c:pt>
                <c:pt idx="811">
                  <c:v>816.0</c:v>
                </c:pt>
                <c:pt idx="812">
                  <c:v>817.0</c:v>
                </c:pt>
                <c:pt idx="813">
                  <c:v>819.0</c:v>
                </c:pt>
                <c:pt idx="814">
                  <c:v>820.0</c:v>
                </c:pt>
                <c:pt idx="815">
                  <c:v>821.0</c:v>
                </c:pt>
                <c:pt idx="816">
                  <c:v>822.0</c:v>
                </c:pt>
                <c:pt idx="817">
                  <c:v>823.0</c:v>
                </c:pt>
                <c:pt idx="818">
                  <c:v>825.0</c:v>
                </c:pt>
                <c:pt idx="819">
                  <c:v>826.0</c:v>
                </c:pt>
                <c:pt idx="820">
                  <c:v>827.0</c:v>
                </c:pt>
                <c:pt idx="821">
                  <c:v>828.0</c:v>
                </c:pt>
                <c:pt idx="822">
                  <c:v>829.0</c:v>
                </c:pt>
                <c:pt idx="823">
                  <c:v>830.0</c:v>
                </c:pt>
                <c:pt idx="824">
                  <c:v>831.0</c:v>
                </c:pt>
                <c:pt idx="825">
                  <c:v>832.0</c:v>
                </c:pt>
                <c:pt idx="826">
                  <c:v>833.0</c:v>
                </c:pt>
                <c:pt idx="827">
                  <c:v>835.0</c:v>
                </c:pt>
                <c:pt idx="828">
                  <c:v>836.0</c:v>
                </c:pt>
                <c:pt idx="829">
                  <c:v>838.0</c:v>
                </c:pt>
                <c:pt idx="830">
                  <c:v>839.0</c:v>
                </c:pt>
                <c:pt idx="831">
                  <c:v>840.0</c:v>
                </c:pt>
                <c:pt idx="832">
                  <c:v>841.0</c:v>
                </c:pt>
                <c:pt idx="833">
                  <c:v>842.0</c:v>
                </c:pt>
                <c:pt idx="834">
                  <c:v>843.0</c:v>
                </c:pt>
                <c:pt idx="835">
                  <c:v>844.0</c:v>
                </c:pt>
                <c:pt idx="836">
                  <c:v>845.0</c:v>
                </c:pt>
                <c:pt idx="837">
                  <c:v>846.0</c:v>
                </c:pt>
                <c:pt idx="838">
                  <c:v>847.0</c:v>
                </c:pt>
                <c:pt idx="839">
                  <c:v>848.0</c:v>
                </c:pt>
                <c:pt idx="840">
                  <c:v>849.0</c:v>
                </c:pt>
                <c:pt idx="841">
                  <c:v>850.0</c:v>
                </c:pt>
                <c:pt idx="842">
                  <c:v>852.0</c:v>
                </c:pt>
                <c:pt idx="843">
                  <c:v>853.0</c:v>
                </c:pt>
                <c:pt idx="844">
                  <c:v>854.0</c:v>
                </c:pt>
                <c:pt idx="845">
                  <c:v>855.0</c:v>
                </c:pt>
                <c:pt idx="846">
                  <c:v>856.0</c:v>
                </c:pt>
                <c:pt idx="847">
                  <c:v>857.0</c:v>
                </c:pt>
                <c:pt idx="848">
                  <c:v>858.0</c:v>
                </c:pt>
                <c:pt idx="849">
                  <c:v>859.0</c:v>
                </c:pt>
                <c:pt idx="850">
                  <c:v>860.0</c:v>
                </c:pt>
                <c:pt idx="851">
                  <c:v>861.0</c:v>
                </c:pt>
                <c:pt idx="852">
                  <c:v>863.0</c:v>
                </c:pt>
                <c:pt idx="853">
                  <c:v>864.0</c:v>
                </c:pt>
                <c:pt idx="854">
                  <c:v>865.0</c:v>
                </c:pt>
                <c:pt idx="855">
                  <c:v>866.0</c:v>
                </c:pt>
                <c:pt idx="856">
                  <c:v>867.0</c:v>
                </c:pt>
                <c:pt idx="857">
                  <c:v>868.0</c:v>
                </c:pt>
                <c:pt idx="858">
                  <c:v>870.0</c:v>
                </c:pt>
                <c:pt idx="859">
                  <c:v>871.0</c:v>
                </c:pt>
                <c:pt idx="860">
                  <c:v>872.0</c:v>
                </c:pt>
                <c:pt idx="861">
                  <c:v>873.0</c:v>
                </c:pt>
                <c:pt idx="862">
                  <c:v>874.0</c:v>
                </c:pt>
                <c:pt idx="863">
                  <c:v>875.0</c:v>
                </c:pt>
                <c:pt idx="864">
                  <c:v>876.0</c:v>
                </c:pt>
                <c:pt idx="865">
                  <c:v>877.0</c:v>
                </c:pt>
                <c:pt idx="866">
                  <c:v>879.0</c:v>
                </c:pt>
                <c:pt idx="867">
                  <c:v>880.0</c:v>
                </c:pt>
                <c:pt idx="868">
                  <c:v>881.0</c:v>
                </c:pt>
                <c:pt idx="869">
                  <c:v>882.0</c:v>
                </c:pt>
                <c:pt idx="870">
                  <c:v>883.0</c:v>
                </c:pt>
                <c:pt idx="871">
                  <c:v>884.0</c:v>
                </c:pt>
                <c:pt idx="872">
                  <c:v>885.0</c:v>
                </c:pt>
                <c:pt idx="873">
                  <c:v>886.0</c:v>
                </c:pt>
                <c:pt idx="874">
                  <c:v>887.0</c:v>
                </c:pt>
                <c:pt idx="875">
                  <c:v>888.0</c:v>
                </c:pt>
                <c:pt idx="876">
                  <c:v>889.0</c:v>
                </c:pt>
                <c:pt idx="877">
                  <c:v>890.0</c:v>
                </c:pt>
                <c:pt idx="878">
                  <c:v>891.0</c:v>
                </c:pt>
                <c:pt idx="879">
                  <c:v>893.0</c:v>
                </c:pt>
                <c:pt idx="880">
                  <c:v>894.0</c:v>
                </c:pt>
                <c:pt idx="881">
                  <c:v>895.0</c:v>
                </c:pt>
                <c:pt idx="882">
                  <c:v>896.0</c:v>
                </c:pt>
                <c:pt idx="883">
                  <c:v>897.0</c:v>
                </c:pt>
                <c:pt idx="884">
                  <c:v>898.0</c:v>
                </c:pt>
                <c:pt idx="885">
                  <c:v>899.0</c:v>
                </c:pt>
                <c:pt idx="886">
                  <c:v>900.0</c:v>
                </c:pt>
                <c:pt idx="887">
                  <c:v>901.0</c:v>
                </c:pt>
                <c:pt idx="888">
                  <c:v>902.0</c:v>
                </c:pt>
                <c:pt idx="889">
                  <c:v>903.0</c:v>
                </c:pt>
                <c:pt idx="890">
                  <c:v>904.0</c:v>
                </c:pt>
                <c:pt idx="891">
                  <c:v>905.0</c:v>
                </c:pt>
                <c:pt idx="892">
                  <c:v>906.0</c:v>
                </c:pt>
                <c:pt idx="893">
                  <c:v>907.0</c:v>
                </c:pt>
                <c:pt idx="894">
                  <c:v>908.0</c:v>
                </c:pt>
                <c:pt idx="895">
                  <c:v>909.0</c:v>
                </c:pt>
                <c:pt idx="896">
                  <c:v>910.0</c:v>
                </c:pt>
                <c:pt idx="897">
                  <c:v>911.0</c:v>
                </c:pt>
                <c:pt idx="898">
                  <c:v>913.0</c:v>
                </c:pt>
                <c:pt idx="899">
                  <c:v>914.0</c:v>
                </c:pt>
                <c:pt idx="900">
                  <c:v>916.0</c:v>
                </c:pt>
                <c:pt idx="901">
                  <c:v>917.0</c:v>
                </c:pt>
                <c:pt idx="902">
                  <c:v>918.0</c:v>
                </c:pt>
                <c:pt idx="903">
                  <c:v>919.0</c:v>
                </c:pt>
                <c:pt idx="904">
                  <c:v>921.0</c:v>
                </c:pt>
                <c:pt idx="905">
                  <c:v>922.0</c:v>
                </c:pt>
                <c:pt idx="906">
                  <c:v>923.0</c:v>
                </c:pt>
                <c:pt idx="907">
                  <c:v>925.0</c:v>
                </c:pt>
                <c:pt idx="908">
                  <c:v>926.0</c:v>
                </c:pt>
                <c:pt idx="909">
                  <c:v>927.0</c:v>
                </c:pt>
                <c:pt idx="910">
                  <c:v>928.0</c:v>
                </c:pt>
                <c:pt idx="911">
                  <c:v>929.0</c:v>
                </c:pt>
                <c:pt idx="912">
                  <c:v>930.0</c:v>
                </c:pt>
                <c:pt idx="913">
                  <c:v>931.0</c:v>
                </c:pt>
                <c:pt idx="914">
                  <c:v>933.0</c:v>
                </c:pt>
                <c:pt idx="915">
                  <c:v>934.0</c:v>
                </c:pt>
                <c:pt idx="916">
                  <c:v>935.0</c:v>
                </c:pt>
                <c:pt idx="917">
                  <c:v>936.0</c:v>
                </c:pt>
                <c:pt idx="918">
                  <c:v>937.0</c:v>
                </c:pt>
                <c:pt idx="919">
                  <c:v>938.0</c:v>
                </c:pt>
                <c:pt idx="920">
                  <c:v>939.0</c:v>
                </c:pt>
                <c:pt idx="921">
                  <c:v>940.0</c:v>
                </c:pt>
                <c:pt idx="922">
                  <c:v>941.0</c:v>
                </c:pt>
                <c:pt idx="923">
                  <c:v>942.0</c:v>
                </c:pt>
                <c:pt idx="924">
                  <c:v>944.0</c:v>
                </c:pt>
                <c:pt idx="925">
                  <c:v>945.0</c:v>
                </c:pt>
                <c:pt idx="926">
                  <c:v>946.0</c:v>
                </c:pt>
                <c:pt idx="927">
                  <c:v>948.0</c:v>
                </c:pt>
                <c:pt idx="928">
                  <c:v>949.0</c:v>
                </c:pt>
                <c:pt idx="929">
                  <c:v>950.0</c:v>
                </c:pt>
                <c:pt idx="930">
                  <c:v>951.0</c:v>
                </c:pt>
                <c:pt idx="931">
                  <c:v>952.0</c:v>
                </c:pt>
                <c:pt idx="932">
                  <c:v>953.0</c:v>
                </c:pt>
                <c:pt idx="933">
                  <c:v>954.0</c:v>
                </c:pt>
                <c:pt idx="934">
                  <c:v>955.0</c:v>
                </c:pt>
                <c:pt idx="935">
                  <c:v>956.0</c:v>
                </c:pt>
                <c:pt idx="936">
                  <c:v>958.0</c:v>
                </c:pt>
                <c:pt idx="937">
                  <c:v>959.0</c:v>
                </c:pt>
                <c:pt idx="938">
                  <c:v>961.0</c:v>
                </c:pt>
                <c:pt idx="939">
                  <c:v>962.0</c:v>
                </c:pt>
                <c:pt idx="940">
                  <c:v>964.0</c:v>
                </c:pt>
                <c:pt idx="941">
                  <c:v>965.0</c:v>
                </c:pt>
                <c:pt idx="942">
                  <c:v>968.0</c:v>
                </c:pt>
                <c:pt idx="943">
                  <c:v>969.0</c:v>
                </c:pt>
                <c:pt idx="944">
                  <c:v>971.0</c:v>
                </c:pt>
                <c:pt idx="945">
                  <c:v>972.0</c:v>
                </c:pt>
                <c:pt idx="946">
                  <c:v>973.0</c:v>
                </c:pt>
                <c:pt idx="947">
                  <c:v>974.0</c:v>
                </c:pt>
                <c:pt idx="948">
                  <c:v>975.0</c:v>
                </c:pt>
                <c:pt idx="949">
                  <c:v>976.0</c:v>
                </c:pt>
                <c:pt idx="950">
                  <c:v>977.0</c:v>
                </c:pt>
                <c:pt idx="951">
                  <c:v>979.0</c:v>
                </c:pt>
                <c:pt idx="952">
                  <c:v>981.0</c:v>
                </c:pt>
                <c:pt idx="953">
                  <c:v>983.0</c:v>
                </c:pt>
                <c:pt idx="954">
                  <c:v>984.0</c:v>
                </c:pt>
                <c:pt idx="955">
                  <c:v>986.0</c:v>
                </c:pt>
                <c:pt idx="956">
                  <c:v>987.0</c:v>
                </c:pt>
                <c:pt idx="957">
                  <c:v>988.0</c:v>
                </c:pt>
                <c:pt idx="958">
                  <c:v>989.0</c:v>
                </c:pt>
                <c:pt idx="959">
                  <c:v>990.0</c:v>
                </c:pt>
                <c:pt idx="960">
                  <c:v>992.0</c:v>
                </c:pt>
                <c:pt idx="961">
                  <c:v>993.0</c:v>
                </c:pt>
                <c:pt idx="962">
                  <c:v>994.0</c:v>
                </c:pt>
                <c:pt idx="963">
                  <c:v>995.0</c:v>
                </c:pt>
                <c:pt idx="964">
                  <c:v>997.0</c:v>
                </c:pt>
                <c:pt idx="965">
                  <c:v>1001.0</c:v>
                </c:pt>
                <c:pt idx="966">
                  <c:v>1003.0</c:v>
                </c:pt>
                <c:pt idx="967">
                  <c:v>1005.0</c:v>
                </c:pt>
                <c:pt idx="968">
                  <c:v>1006.0</c:v>
                </c:pt>
                <c:pt idx="969">
                  <c:v>1007.0</c:v>
                </c:pt>
                <c:pt idx="970">
                  <c:v>1008.0</c:v>
                </c:pt>
                <c:pt idx="971">
                  <c:v>1010.0</c:v>
                </c:pt>
                <c:pt idx="972">
                  <c:v>1011.0</c:v>
                </c:pt>
                <c:pt idx="973">
                  <c:v>1012.0</c:v>
                </c:pt>
                <c:pt idx="974">
                  <c:v>1013.0</c:v>
                </c:pt>
                <c:pt idx="975">
                  <c:v>1014.0</c:v>
                </c:pt>
                <c:pt idx="976">
                  <c:v>1016.0</c:v>
                </c:pt>
                <c:pt idx="977">
                  <c:v>1017.0</c:v>
                </c:pt>
                <c:pt idx="978">
                  <c:v>1018.0</c:v>
                </c:pt>
                <c:pt idx="979">
                  <c:v>1020.0</c:v>
                </c:pt>
                <c:pt idx="980">
                  <c:v>1021.0</c:v>
                </c:pt>
                <c:pt idx="981">
                  <c:v>1022.0</c:v>
                </c:pt>
                <c:pt idx="982">
                  <c:v>1023.0</c:v>
                </c:pt>
                <c:pt idx="983">
                  <c:v>1024.0</c:v>
                </c:pt>
                <c:pt idx="984">
                  <c:v>1025.0</c:v>
                </c:pt>
                <c:pt idx="985">
                  <c:v>1027.0</c:v>
                </c:pt>
                <c:pt idx="986">
                  <c:v>1030.0</c:v>
                </c:pt>
                <c:pt idx="987">
                  <c:v>1031.0</c:v>
                </c:pt>
                <c:pt idx="988">
                  <c:v>1032.0</c:v>
                </c:pt>
                <c:pt idx="989">
                  <c:v>1033.0</c:v>
                </c:pt>
                <c:pt idx="990">
                  <c:v>1035.0</c:v>
                </c:pt>
                <c:pt idx="991">
                  <c:v>1036.0</c:v>
                </c:pt>
                <c:pt idx="992">
                  <c:v>1037.0</c:v>
                </c:pt>
                <c:pt idx="993">
                  <c:v>1038.0</c:v>
                </c:pt>
                <c:pt idx="994">
                  <c:v>1039.0</c:v>
                </c:pt>
                <c:pt idx="995">
                  <c:v>1042.0</c:v>
                </c:pt>
                <c:pt idx="996">
                  <c:v>1044.0</c:v>
                </c:pt>
                <c:pt idx="997">
                  <c:v>1045.0</c:v>
                </c:pt>
                <c:pt idx="998">
                  <c:v>1046.0</c:v>
                </c:pt>
                <c:pt idx="999">
                  <c:v>1047.0</c:v>
                </c:pt>
                <c:pt idx="1000">
                  <c:v>1048.0</c:v>
                </c:pt>
                <c:pt idx="1001">
                  <c:v>1049.0</c:v>
                </c:pt>
                <c:pt idx="1002">
                  <c:v>1050.0</c:v>
                </c:pt>
                <c:pt idx="1003">
                  <c:v>1051.0</c:v>
                </c:pt>
                <c:pt idx="1004">
                  <c:v>1052.0</c:v>
                </c:pt>
                <c:pt idx="1005">
                  <c:v>1054.0</c:v>
                </c:pt>
                <c:pt idx="1006">
                  <c:v>1055.0</c:v>
                </c:pt>
                <c:pt idx="1007">
                  <c:v>1056.0</c:v>
                </c:pt>
                <c:pt idx="1008">
                  <c:v>1057.0</c:v>
                </c:pt>
                <c:pt idx="1009">
                  <c:v>1059.0</c:v>
                </c:pt>
                <c:pt idx="1010">
                  <c:v>1060.0</c:v>
                </c:pt>
                <c:pt idx="1011">
                  <c:v>1061.0</c:v>
                </c:pt>
                <c:pt idx="1012">
                  <c:v>1063.0</c:v>
                </c:pt>
                <c:pt idx="1013">
                  <c:v>1064.0</c:v>
                </c:pt>
                <c:pt idx="1014">
                  <c:v>1065.0</c:v>
                </c:pt>
                <c:pt idx="1015">
                  <c:v>1067.0</c:v>
                </c:pt>
                <c:pt idx="1016">
                  <c:v>1068.0</c:v>
                </c:pt>
                <c:pt idx="1017">
                  <c:v>1069.0</c:v>
                </c:pt>
                <c:pt idx="1018">
                  <c:v>1071.0</c:v>
                </c:pt>
                <c:pt idx="1019">
                  <c:v>1072.0</c:v>
                </c:pt>
                <c:pt idx="1020">
                  <c:v>1074.0</c:v>
                </c:pt>
                <c:pt idx="1021">
                  <c:v>1076.0</c:v>
                </c:pt>
                <c:pt idx="1022">
                  <c:v>1077.0</c:v>
                </c:pt>
                <c:pt idx="1023">
                  <c:v>1078.0</c:v>
                </c:pt>
                <c:pt idx="1024">
                  <c:v>1079.0</c:v>
                </c:pt>
                <c:pt idx="1025">
                  <c:v>1080.0</c:v>
                </c:pt>
                <c:pt idx="1026">
                  <c:v>1081.0</c:v>
                </c:pt>
                <c:pt idx="1027">
                  <c:v>1082.0</c:v>
                </c:pt>
                <c:pt idx="1028">
                  <c:v>1083.0</c:v>
                </c:pt>
                <c:pt idx="1029">
                  <c:v>1086.0</c:v>
                </c:pt>
                <c:pt idx="1030">
                  <c:v>1087.0</c:v>
                </c:pt>
                <c:pt idx="1031">
                  <c:v>1088.0</c:v>
                </c:pt>
                <c:pt idx="1032">
                  <c:v>1089.0</c:v>
                </c:pt>
                <c:pt idx="1033">
                  <c:v>1091.0</c:v>
                </c:pt>
                <c:pt idx="1034">
                  <c:v>1092.0</c:v>
                </c:pt>
                <c:pt idx="1035">
                  <c:v>1093.0</c:v>
                </c:pt>
                <c:pt idx="1036">
                  <c:v>1094.0</c:v>
                </c:pt>
                <c:pt idx="1037">
                  <c:v>1095.0</c:v>
                </c:pt>
                <c:pt idx="1038">
                  <c:v>1096.0</c:v>
                </c:pt>
                <c:pt idx="1039">
                  <c:v>1097.0</c:v>
                </c:pt>
                <c:pt idx="1040">
                  <c:v>1098.0</c:v>
                </c:pt>
                <c:pt idx="1041">
                  <c:v>1099.0</c:v>
                </c:pt>
                <c:pt idx="1042">
                  <c:v>1100.0</c:v>
                </c:pt>
                <c:pt idx="1043">
                  <c:v>1101.0</c:v>
                </c:pt>
                <c:pt idx="1044">
                  <c:v>1102.0</c:v>
                </c:pt>
                <c:pt idx="1045">
                  <c:v>1103.0</c:v>
                </c:pt>
                <c:pt idx="1046">
                  <c:v>1104.0</c:v>
                </c:pt>
                <c:pt idx="1047">
                  <c:v>1105.0</c:v>
                </c:pt>
                <c:pt idx="1048">
                  <c:v>1107.0</c:v>
                </c:pt>
                <c:pt idx="1049">
                  <c:v>1108.0</c:v>
                </c:pt>
                <c:pt idx="1050">
                  <c:v>1111.0</c:v>
                </c:pt>
                <c:pt idx="1051">
                  <c:v>1112.0</c:v>
                </c:pt>
                <c:pt idx="1052">
                  <c:v>1113.0</c:v>
                </c:pt>
                <c:pt idx="1053">
                  <c:v>1115.0</c:v>
                </c:pt>
                <c:pt idx="1054">
                  <c:v>1116.0</c:v>
                </c:pt>
                <c:pt idx="1055">
                  <c:v>1118.0</c:v>
                </c:pt>
                <c:pt idx="1056">
                  <c:v>1119.0</c:v>
                </c:pt>
                <c:pt idx="1057">
                  <c:v>1120.0</c:v>
                </c:pt>
                <c:pt idx="1058">
                  <c:v>1122.0</c:v>
                </c:pt>
                <c:pt idx="1059">
                  <c:v>1123.0</c:v>
                </c:pt>
                <c:pt idx="1060">
                  <c:v>1124.0</c:v>
                </c:pt>
                <c:pt idx="1061">
                  <c:v>1125.0</c:v>
                </c:pt>
                <c:pt idx="1062">
                  <c:v>1126.0</c:v>
                </c:pt>
                <c:pt idx="1063">
                  <c:v>1127.0</c:v>
                </c:pt>
                <c:pt idx="1064">
                  <c:v>1128.0</c:v>
                </c:pt>
                <c:pt idx="1065">
                  <c:v>1129.0</c:v>
                </c:pt>
                <c:pt idx="1066">
                  <c:v>1130.0</c:v>
                </c:pt>
                <c:pt idx="1067">
                  <c:v>1133.0</c:v>
                </c:pt>
                <c:pt idx="1068">
                  <c:v>1134.0</c:v>
                </c:pt>
                <c:pt idx="1069">
                  <c:v>1137.0</c:v>
                </c:pt>
                <c:pt idx="1070">
                  <c:v>1140.0</c:v>
                </c:pt>
                <c:pt idx="1071">
                  <c:v>1141.0</c:v>
                </c:pt>
                <c:pt idx="1072">
                  <c:v>1142.0</c:v>
                </c:pt>
                <c:pt idx="1073">
                  <c:v>1143.0</c:v>
                </c:pt>
                <c:pt idx="1074">
                  <c:v>1144.0</c:v>
                </c:pt>
                <c:pt idx="1075">
                  <c:v>1145.0</c:v>
                </c:pt>
                <c:pt idx="1076">
                  <c:v>1146.0</c:v>
                </c:pt>
                <c:pt idx="1077">
                  <c:v>1147.0</c:v>
                </c:pt>
                <c:pt idx="1078">
                  <c:v>1148.0</c:v>
                </c:pt>
                <c:pt idx="1079">
                  <c:v>1149.0</c:v>
                </c:pt>
                <c:pt idx="1080">
                  <c:v>1152.0</c:v>
                </c:pt>
                <c:pt idx="1081">
                  <c:v>1155.0</c:v>
                </c:pt>
                <c:pt idx="1082">
                  <c:v>1157.0</c:v>
                </c:pt>
                <c:pt idx="1083">
                  <c:v>1158.0</c:v>
                </c:pt>
                <c:pt idx="1084">
                  <c:v>1160.0</c:v>
                </c:pt>
                <c:pt idx="1085">
                  <c:v>1163.0</c:v>
                </c:pt>
                <c:pt idx="1086">
                  <c:v>1166.0</c:v>
                </c:pt>
                <c:pt idx="1087">
                  <c:v>1169.0</c:v>
                </c:pt>
                <c:pt idx="1088">
                  <c:v>1171.0</c:v>
                </c:pt>
                <c:pt idx="1089">
                  <c:v>1175.0</c:v>
                </c:pt>
                <c:pt idx="1090">
                  <c:v>1176.0</c:v>
                </c:pt>
                <c:pt idx="1091">
                  <c:v>1178.0</c:v>
                </c:pt>
                <c:pt idx="1092">
                  <c:v>1179.0</c:v>
                </c:pt>
                <c:pt idx="1093">
                  <c:v>1181.0</c:v>
                </c:pt>
                <c:pt idx="1094">
                  <c:v>1182.0</c:v>
                </c:pt>
                <c:pt idx="1095">
                  <c:v>1185.0</c:v>
                </c:pt>
                <c:pt idx="1096">
                  <c:v>1186.0</c:v>
                </c:pt>
                <c:pt idx="1097">
                  <c:v>1187.0</c:v>
                </c:pt>
                <c:pt idx="1098">
                  <c:v>1190.0</c:v>
                </c:pt>
                <c:pt idx="1099">
                  <c:v>1191.0</c:v>
                </c:pt>
                <c:pt idx="1100">
                  <c:v>1192.0</c:v>
                </c:pt>
                <c:pt idx="1101">
                  <c:v>1193.0</c:v>
                </c:pt>
                <c:pt idx="1102">
                  <c:v>1196.0</c:v>
                </c:pt>
                <c:pt idx="1103">
                  <c:v>1197.0</c:v>
                </c:pt>
                <c:pt idx="1104">
                  <c:v>1198.0</c:v>
                </c:pt>
                <c:pt idx="1105">
                  <c:v>1200.0</c:v>
                </c:pt>
                <c:pt idx="1106">
                  <c:v>1201.0</c:v>
                </c:pt>
                <c:pt idx="1107">
                  <c:v>1202.0</c:v>
                </c:pt>
                <c:pt idx="1108">
                  <c:v>1203.0</c:v>
                </c:pt>
                <c:pt idx="1109">
                  <c:v>1205.0</c:v>
                </c:pt>
                <c:pt idx="1110">
                  <c:v>1206.0</c:v>
                </c:pt>
                <c:pt idx="1111">
                  <c:v>1207.0</c:v>
                </c:pt>
                <c:pt idx="1112">
                  <c:v>1208.0</c:v>
                </c:pt>
                <c:pt idx="1113">
                  <c:v>1210.0</c:v>
                </c:pt>
                <c:pt idx="1114">
                  <c:v>1211.0</c:v>
                </c:pt>
                <c:pt idx="1115">
                  <c:v>1213.0</c:v>
                </c:pt>
                <c:pt idx="1116">
                  <c:v>1214.0</c:v>
                </c:pt>
                <c:pt idx="1117">
                  <c:v>1215.0</c:v>
                </c:pt>
                <c:pt idx="1118">
                  <c:v>1216.0</c:v>
                </c:pt>
                <c:pt idx="1119">
                  <c:v>1219.0</c:v>
                </c:pt>
                <c:pt idx="1120">
                  <c:v>1222.0</c:v>
                </c:pt>
                <c:pt idx="1121">
                  <c:v>1224.0</c:v>
                </c:pt>
                <c:pt idx="1122">
                  <c:v>1225.0</c:v>
                </c:pt>
                <c:pt idx="1123">
                  <c:v>1229.0</c:v>
                </c:pt>
                <c:pt idx="1124">
                  <c:v>1230.0</c:v>
                </c:pt>
                <c:pt idx="1125">
                  <c:v>1231.0</c:v>
                </c:pt>
                <c:pt idx="1126">
                  <c:v>1232.0</c:v>
                </c:pt>
                <c:pt idx="1127">
                  <c:v>1233.0</c:v>
                </c:pt>
                <c:pt idx="1128">
                  <c:v>1234.0</c:v>
                </c:pt>
                <c:pt idx="1129">
                  <c:v>1235.0</c:v>
                </c:pt>
                <c:pt idx="1130">
                  <c:v>1237.0</c:v>
                </c:pt>
                <c:pt idx="1131">
                  <c:v>1243.0</c:v>
                </c:pt>
                <c:pt idx="1132">
                  <c:v>1244.0</c:v>
                </c:pt>
                <c:pt idx="1133">
                  <c:v>1247.0</c:v>
                </c:pt>
                <c:pt idx="1134">
                  <c:v>1248.0</c:v>
                </c:pt>
                <c:pt idx="1135">
                  <c:v>1249.0</c:v>
                </c:pt>
                <c:pt idx="1136">
                  <c:v>1250.0</c:v>
                </c:pt>
                <c:pt idx="1137">
                  <c:v>1251.0</c:v>
                </c:pt>
                <c:pt idx="1138">
                  <c:v>1252.0</c:v>
                </c:pt>
                <c:pt idx="1139">
                  <c:v>1254.0</c:v>
                </c:pt>
                <c:pt idx="1140">
                  <c:v>1256.0</c:v>
                </c:pt>
                <c:pt idx="1141">
                  <c:v>1258.0</c:v>
                </c:pt>
                <c:pt idx="1142">
                  <c:v>1259.0</c:v>
                </c:pt>
                <c:pt idx="1143">
                  <c:v>1261.0</c:v>
                </c:pt>
                <c:pt idx="1144">
                  <c:v>1262.0</c:v>
                </c:pt>
                <c:pt idx="1145">
                  <c:v>1264.0</c:v>
                </c:pt>
                <c:pt idx="1146">
                  <c:v>1265.0</c:v>
                </c:pt>
                <c:pt idx="1147">
                  <c:v>1266.0</c:v>
                </c:pt>
                <c:pt idx="1148">
                  <c:v>1267.0</c:v>
                </c:pt>
                <c:pt idx="1149">
                  <c:v>1268.0</c:v>
                </c:pt>
                <c:pt idx="1150">
                  <c:v>1272.0</c:v>
                </c:pt>
                <c:pt idx="1151">
                  <c:v>1274.0</c:v>
                </c:pt>
                <c:pt idx="1152">
                  <c:v>1275.0</c:v>
                </c:pt>
                <c:pt idx="1153">
                  <c:v>1276.0</c:v>
                </c:pt>
                <c:pt idx="1154">
                  <c:v>1277.0</c:v>
                </c:pt>
                <c:pt idx="1155">
                  <c:v>1280.0</c:v>
                </c:pt>
                <c:pt idx="1156">
                  <c:v>1283.0</c:v>
                </c:pt>
                <c:pt idx="1157">
                  <c:v>1284.0</c:v>
                </c:pt>
                <c:pt idx="1158">
                  <c:v>1285.0</c:v>
                </c:pt>
                <c:pt idx="1159">
                  <c:v>1287.0</c:v>
                </c:pt>
                <c:pt idx="1160">
                  <c:v>1288.0</c:v>
                </c:pt>
                <c:pt idx="1161">
                  <c:v>1291.0</c:v>
                </c:pt>
                <c:pt idx="1162">
                  <c:v>1292.0</c:v>
                </c:pt>
                <c:pt idx="1163">
                  <c:v>1293.0</c:v>
                </c:pt>
                <c:pt idx="1164">
                  <c:v>1298.0</c:v>
                </c:pt>
                <c:pt idx="1165">
                  <c:v>1299.0</c:v>
                </c:pt>
                <c:pt idx="1166">
                  <c:v>1302.0</c:v>
                </c:pt>
                <c:pt idx="1167">
                  <c:v>1303.0</c:v>
                </c:pt>
                <c:pt idx="1168">
                  <c:v>1304.0</c:v>
                </c:pt>
                <c:pt idx="1169">
                  <c:v>1305.0</c:v>
                </c:pt>
                <c:pt idx="1170">
                  <c:v>1306.0</c:v>
                </c:pt>
                <c:pt idx="1171">
                  <c:v>1307.0</c:v>
                </c:pt>
                <c:pt idx="1172">
                  <c:v>1308.0</c:v>
                </c:pt>
                <c:pt idx="1173">
                  <c:v>1310.0</c:v>
                </c:pt>
                <c:pt idx="1174">
                  <c:v>1311.0</c:v>
                </c:pt>
                <c:pt idx="1175">
                  <c:v>1313.0</c:v>
                </c:pt>
                <c:pt idx="1176">
                  <c:v>1316.0</c:v>
                </c:pt>
                <c:pt idx="1177">
                  <c:v>1317.0</c:v>
                </c:pt>
                <c:pt idx="1178">
                  <c:v>1318.0</c:v>
                </c:pt>
                <c:pt idx="1179">
                  <c:v>1322.0</c:v>
                </c:pt>
                <c:pt idx="1180">
                  <c:v>1323.0</c:v>
                </c:pt>
                <c:pt idx="1181">
                  <c:v>1325.0</c:v>
                </c:pt>
                <c:pt idx="1182">
                  <c:v>1328.0</c:v>
                </c:pt>
                <c:pt idx="1183">
                  <c:v>1329.0</c:v>
                </c:pt>
                <c:pt idx="1184">
                  <c:v>1331.0</c:v>
                </c:pt>
                <c:pt idx="1185">
                  <c:v>1337.0</c:v>
                </c:pt>
                <c:pt idx="1186">
                  <c:v>1339.0</c:v>
                </c:pt>
                <c:pt idx="1187">
                  <c:v>1340.0</c:v>
                </c:pt>
                <c:pt idx="1188">
                  <c:v>1342.0</c:v>
                </c:pt>
                <c:pt idx="1189">
                  <c:v>1345.0</c:v>
                </c:pt>
                <c:pt idx="1190">
                  <c:v>1346.0</c:v>
                </c:pt>
                <c:pt idx="1191">
                  <c:v>1349.0</c:v>
                </c:pt>
                <c:pt idx="1192">
                  <c:v>1350.0</c:v>
                </c:pt>
                <c:pt idx="1193">
                  <c:v>1351.0</c:v>
                </c:pt>
                <c:pt idx="1194">
                  <c:v>1352.0</c:v>
                </c:pt>
                <c:pt idx="1195">
                  <c:v>1354.0</c:v>
                </c:pt>
                <c:pt idx="1196">
                  <c:v>1357.0</c:v>
                </c:pt>
                <c:pt idx="1197">
                  <c:v>1359.0</c:v>
                </c:pt>
                <c:pt idx="1198">
                  <c:v>1360.0</c:v>
                </c:pt>
                <c:pt idx="1199">
                  <c:v>1361.0</c:v>
                </c:pt>
                <c:pt idx="1200">
                  <c:v>1362.0</c:v>
                </c:pt>
                <c:pt idx="1201">
                  <c:v>1366.0</c:v>
                </c:pt>
                <c:pt idx="1202">
                  <c:v>1367.0</c:v>
                </c:pt>
                <c:pt idx="1203">
                  <c:v>1369.0</c:v>
                </c:pt>
                <c:pt idx="1204">
                  <c:v>1370.0</c:v>
                </c:pt>
                <c:pt idx="1205">
                  <c:v>1371.0</c:v>
                </c:pt>
                <c:pt idx="1206">
                  <c:v>1372.0</c:v>
                </c:pt>
                <c:pt idx="1207">
                  <c:v>1373.0</c:v>
                </c:pt>
                <c:pt idx="1208">
                  <c:v>1374.0</c:v>
                </c:pt>
                <c:pt idx="1209">
                  <c:v>1376.0</c:v>
                </c:pt>
                <c:pt idx="1210">
                  <c:v>1378.0</c:v>
                </c:pt>
                <c:pt idx="1211">
                  <c:v>1379.0</c:v>
                </c:pt>
                <c:pt idx="1212">
                  <c:v>1381.0</c:v>
                </c:pt>
                <c:pt idx="1213">
                  <c:v>1382.0</c:v>
                </c:pt>
                <c:pt idx="1214">
                  <c:v>1383.0</c:v>
                </c:pt>
                <c:pt idx="1215">
                  <c:v>1386.0</c:v>
                </c:pt>
                <c:pt idx="1216">
                  <c:v>1389.0</c:v>
                </c:pt>
                <c:pt idx="1217">
                  <c:v>1392.0</c:v>
                </c:pt>
                <c:pt idx="1218">
                  <c:v>1394.0</c:v>
                </c:pt>
                <c:pt idx="1219">
                  <c:v>1396.0</c:v>
                </c:pt>
                <c:pt idx="1220">
                  <c:v>1397.0</c:v>
                </c:pt>
                <c:pt idx="1221">
                  <c:v>1399.0</c:v>
                </c:pt>
                <c:pt idx="1222">
                  <c:v>1400.0</c:v>
                </c:pt>
                <c:pt idx="1223">
                  <c:v>1402.0</c:v>
                </c:pt>
                <c:pt idx="1224">
                  <c:v>1403.0</c:v>
                </c:pt>
                <c:pt idx="1225">
                  <c:v>1406.0</c:v>
                </c:pt>
                <c:pt idx="1226">
                  <c:v>1407.0</c:v>
                </c:pt>
                <c:pt idx="1227">
                  <c:v>1408.0</c:v>
                </c:pt>
                <c:pt idx="1228">
                  <c:v>1409.0</c:v>
                </c:pt>
                <c:pt idx="1229">
                  <c:v>1410.0</c:v>
                </c:pt>
                <c:pt idx="1230">
                  <c:v>1411.0</c:v>
                </c:pt>
                <c:pt idx="1231">
                  <c:v>1413.0</c:v>
                </c:pt>
                <c:pt idx="1232">
                  <c:v>1414.0</c:v>
                </c:pt>
                <c:pt idx="1233">
                  <c:v>1415.0</c:v>
                </c:pt>
                <c:pt idx="1234">
                  <c:v>1421.0</c:v>
                </c:pt>
                <c:pt idx="1235">
                  <c:v>1427.0</c:v>
                </c:pt>
                <c:pt idx="1236">
                  <c:v>1428.0</c:v>
                </c:pt>
                <c:pt idx="1237">
                  <c:v>1433.0</c:v>
                </c:pt>
                <c:pt idx="1238">
                  <c:v>1434.0</c:v>
                </c:pt>
                <c:pt idx="1239">
                  <c:v>1436.0</c:v>
                </c:pt>
                <c:pt idx="1240">
                  <c:v>1437.0</c:v>
                </c:pt>
                <c:pt idx="1241">
                  <c:v>1438.0</c:v>
                </c:pt>
                <c:pt idx="1242">
                  <c:v>1439.0</c:v>
                </c:pt>
                <c:pt idx="1243">
                  <c:v>1441.0</c:v>
                </c:pt>
                <c:pt idx="1244">
                  <c:v>1444.0</c:v>
                </c:pt>
                <c:pt idx="1245">
                  <c:v>1445.0</c:v>
                </c:pt>
                <c:pt idx="1246">
                  <c:v>1448.0</c:v>
                </c:pt>
                <c:pt idx="1247">
                  <c:v>1449.0</c:v>
                </c:pt>
                <c:pt idx="1248">
                  <c:v>1451.0</c:v>
                </c:pt>
                <c:pt idx="1249">
                  <c:v>1453.0</c:v>
                </c:pt>
                <c:pt idx="1250">
                  <c:v>1455.0</c:v>
                </c:pt>
                <c:pt idx="1251">
                  <c:v>1458.0</c:v>
                </c:pt>
                <c:pt idx="1252">
                  <c:v>1459.0</c:v>
                </c:pt>
                <c:pt idx="1253">
                  <c:v>1460.0</c:v>
                </c:pt>
                <c:pt idx="1254">
                  <c:v>1461.0</c:v>
                </c:pt>
                <c:pt idx="1255">
                  <c:v>1467.0</c:v>
                </c:pt>
                <c:pt idx="1256">
                  <c:v>1468.0</c:v>
                </c:pt>
                <c:pt idx="1257">
                  <c:v>1470.0</c:v>
                </c:pt>
                <c:pt idx="1258">
                  <c:v>1471.0</c:v>
                </c:pt>
                <c:pt idx="1259">
                  <c:v>1474.0</c:v>
                </c:pt>
                <c:pt idx="1260">
                  <c:v>1475.0</c:v>
                </c:pt>
                <c:pt idx="1261">
                  <c:v>1482.0</c:v>
                </c:pt>
                <c:pt idx="1262">
                  <c:v>1486.0</c:v>
                </c:pt>
                <c:pt idx="1263">
                  <c:v>1488.0</c:v>
                </c:pt>
                <c:pt idx="1264">
                  <c:v>1489.0</c:v>
                </c:pt>
                <c:pt idx="1265">
                  <c:v>1491.0</c:v>
                </c:pt>
                <c:pt idx="1266">
                  <c:v>1492.0</c:v>
                </c:pt>
                <c:pt idx="1267">
                  <c:v>1495.0</c:v>
                </c:pt>
                <c:pt idx="1268">
                  <c:v>1496.0</c:v>
                </c:pt>
                <c:pt idx="1269">
                  <c:v>1502.0</c:v>
                </c:pt>
                <c:pt idx="1270">
                  <c:v>1504.0</c:v>
                </c:pt>
                <c:pt idx="1271">
                  <c:v>1505.0</c:v>
                </c:pt>
                <c:pt idx="1272">
                  <c:v>1506.0</c:v>
                </c:pt>
                <c:pt idx="1273">
                  <c:v>1508.0</c:v>
                </c:pt>
                <c:pt idx="1274">
                  <c:v>1511.0</c:v>
                </c:pt>
                <c:pt idx="1275">
                  <c:v>1512.0</c:v>
                </c:pt>
                <c:pt idx="1276">
                  <c:v>1513.0</c:v>
                </c:pt>
                <c:pt idx="1277">
                  <c:v>1514.0</c:v>
                </c:pt>
                <c:pt idx="1278">
                  <c:v>1518.0</c:v>
                </c:pt>
                <c:pt idx="1279">
                  <c:v>1519.0</c:v>
                </c:pt>
                <c:pt idx="1280">
                  <c:v>1522.0</c:v>
                </c:pt>
                <c:pt idx="1281">
                  <c:v>1523.0</c:v>
                </c:pt>
                <c:pt idx="1282">
                  <c:v>1524.0</c:v>
                </c:pt>
                <c:pt idx="1283">
                  <c:v>1525.0</c:v>
                </c:pt>
                <c:pt idx="1284">
                  <c:v>1526.0</c:v>
                </c:pt>
                <c:pt idx="1285">
                  <c:v>1528.0</c:v>
                </c:pt>
                <c:pt idx="1286">
                  <c:v>1530.0</c:v>
                </c:pt>
                <c:pt idx="1287">
                  <c:v>1531.0</c:v>
                </c:pt>
                <c:pt idx="1288">
                  <c:v>1536.0</c:v>
                </c:pt>
                <c:pt idx="1289">
                  <c:v>1538.0</c:v>
                </c:pt>
                <c:pt idx="1290">
                  <c:v>1539.0</c:v>
                </c:pt>
                <c:pt idx="1291">
                  <c:v>1540.0</c:v>
                </c:pt>
                <c:pt idx="1292">
                  <c:v>1542.0</c:v>
                </c:pt>
                <c:pt idx="1293">
                  <c:v>1546.0</c:v>
                </c:pt>
                <c:pt idx="1294">
                  <c:v>1548.0</c:v>
                </c:pt>
                <c:pt idx="1295">
                  <c:v>1553.0</c:v>
                </c:pt>
                <c:pt idx="1296">
                  <c:v>1555.0</c:v>
                </c:pt>
                <c:pt idx="1297">
                  <c:v>1557.0</c:v>
                </c:pt>
                <c:pt idx="1298">
                  <c:v>1558.0</c:v>
                </c:pt>
                <c:pt idx="1299">
                  <c:v>1560.0</c:v>
                </c:pt>
                <c:pt idx="1300">
                  <c:v>1563.0</c:v>
                </c:pt>
                <c:pt idx="1301">
                  <c:v>1565.0</c:v>
                </c:pt>
                <c:pt idx="1302">
                  <c:v>1566.0</c:v>
                </c:pt>
                <c:pt idx="1303">
                  <c:v>1568.0</c:v>
                </c:pt>
                <c:pt idx="1304">
                  <c:v>1569.0</c:v>
                </c:pt>
                <c:pt idx="1305">
                  <c:v>1574.0</c:v>
                </c:pt>
                <c:pt idx="1306">
                  <c:v>1576.0</c:v>
                </c:pt>
                <c:pt idx="1307">
                  <c:v>1578.0</c:v>
                </c:pt>
                <c:pt idx="1308">
                  <c:v>1579.0</c:v>
                </c:pt>
                <c:pt idx="1309">
                  <c:v>1580.0</c:v>
                </c:pt>
                <c:pt idx="1310">
                  <c:v>1581.0</c:v>
                </c:pt>
                <c:pt idx="1311">
                  <c:v>1585.0</c:v>
                </c:pt>
                <c:pt idx="1312">
                  <c:v>1588.0</c:v>
                </c:pt>
                <c:pt idx="1313">
                  <c:v>1593.0</c:v>
                </c:pt>
                <c:pt idx="1314">
                  <c:v>1596.0</c:v>
                </c:pt>
                <c:pt idx="1315">
                  <c:v>1599.0</c:v>
                </c:pt>
                <c:pt idx="1316">
                  <c:v>1602.0</c:v>
                </c:pt>
                <c:pt idx="1317">
                  <c:v>1604.0</c:v>
                </c:pt>
                <c:pt idx="1318">
                  <c:v>1607.0</c:v>
                </c:pt>
                <c:pt idx="1319">
                  <c:v>1610.0</c:v>
                </c:pt>
                <c:pt idx="1320">
                  <c:v>1611.0</c:v>
                </c:pt>
                <c:pt idx="1321">
                  <c:v>1612.0</c:v>
                </c:pt>
                <c:pt idx="1322">
                  <c:v>1613.0</c:v>
                </c:pt>
                <c:pt idx="1323">
                  <c:v>1615.0</c:v>
                </c:pt>
                <c:pt idx="1324">
                  <c:v>1617.0</c:v>
                </c:pt>
                <c:pt idx="1325">
                  <c:v>1628.0</c:v>
                </c:pt>
                <c:pt idx="1326">
                  <c:v>1629.0</c:v>
                </c:pt>
                <c:pt idx="1327">
                  <c:v>1632.0</c:v>
                </c:pt>
                <c:pt idx="1328">
                  <c:v>1633.0</c:v>
                </c:pt>
                <c:pt idx="1329">
                  <c:v>1637.0</c:v>
                </c:pt>
                <c:pt idx="1330">
                  <c:v>1638.0</c:v>
                </c:pt>
                <c:pt idx="1331">
                  <c:v>1640.0</c:v>
                </c:pt>
                <c:pt idx="1332">
                  <c:v>1641.0</c:v>
                </c:pt>
                <c:pt idx="1333">
                  <c:v>1642.0</c:v>
                </c:pt>
                <c:pt idx="1334">
                  <c:v>1643.0</c:v>
                </c:pt>
                <c:pt idx="1335">
                  <c:v>1644.0</c:v>
                </c:pt>
                <c:pt idx="1336">
                  <c:v>1645.0</c:v>
                </c:pt>
                <c:pt idx="1337">
                  <c:v>1646.0</c:v>
                </c:pt>
                <c:pt idx="1338">
                  <c:v>1649.0</c:v>
                </c:pt>
                <c:pt idx="1339">
                  <c:v>1651.0</c:v>
                </c:pt>
                <c:pt idx="1340">
                  <c:v>1652.0</c:v>
                </c:pt>
                <c:pt idx="1341">
                  <c:v>1656.0</c:v>
                </c:pt>
                <c:pt idx="1342">
                  <c:v>1657.0</c:v>
                </c:pt>
                <c:pt idx="1343">
                  <c:v>1660.0</c:v>
                </c:pt>
                <c:pt idx="1344">
                  <c:v>1661.0</c:v>
                </c:pt>
                <c:pt idx="1345">
                  <c:v>1663.0</c:v>
                </c:pt>
                <c:pt idx="1346">
                  <c:v>1674.0</c:v>
                </c:pt>
                <c:pt idx="1347">
                  <c:v>1676.0</c:v>
                </c:pt>
                <c:pt idx="1348">
                  <c:v>1677.0</c:v>
                </c:pt>
                <c:pt idx="1349">
                  <c:v>1679.0</c:v>
                </c:pt>
                <c:pt idx="1350">
                  <c:v>1682.0</c:v>
                </c:pt>
                <c:pt idx="1351">
                  <c:v>1688.0</c:v>
                </c:pt>
                <c:pt idx="1352">
                  <c:v>1693.0</c:v>
                </c:pt>
                <c:pt idx="1353">
                  <c:v>1697.0</c:v>
                </c:pt>
                <c:pt idx="1354">
                  <c:v>1699.0</c:v>
                </c:pt>
                <c:pt idx="1355">
                  <c:v>1700.0</c:v>
                </c:pt>
                <c:pt idx="1356">
                  <c:v>1701.0</c:v>
                </c:pt>
                <c:pt idx="1357">
                  <c:v>1702.0</c:v>
                </c:pt>
                <c:pt idx="1358">
                  <c:v>1703.0</c:v>
                </c:pt>
                <c:pt idx="1359">
                  <c:v>1706.0</c:v>
                </c:pt>
                <c:pt idx="1360">
                  <c:v>1708.0</c:v>
                </c:pt>
                <c:pt idx="1361">
                  <c:v>1709.0</c:v>
                </c:pt>
                <c:pt idx="1362">
                  <c:v>1710.0</c:v>
                </c:pt>
                <c:pt idx="1363">
                  <c:v>1713.0</c:v>
                </c:pt>
                <c:pt idx="1364">
                  <c:v>1714.0</c:v>
                </c:pt>
                <c:pt idx="1365">
                  <c:v>1717.0</c:v>
                </c:pt>
                <c:pt idx="1366">
                  <c:v>1725.0</c:v>
                </c:pt>
                <c:pt idx="1367">
                  <c:v>1731.0</c:v>
                </c:pt>
                <c:pt idx="1368">
                  <c:v>1738.0</c:v>
                </c:pt>
                <c:pt idx="1369">
                  <c:v>1741.0</c:v>
                </c:pt>
                <c:pt idx="1370">
                  <c:v>1742.0</c:v>
                </c:pt>
                <c:pt idx="1371">
                  <c:v>1743.0</c:v>
                </c:pt>
                <c:pt idx="1372">
                  <c:v>1744.0</c:v>
                </c:pt>
                <c:pt idx="1373">
                  <c:v>1746.0</c:v>
                </c:pt>
                <c:pt idx="1374">
                  <c:v>1751.0</c:v>
                </c:pt>
                <c:pt idx="1375">
                  <c:v>1755.0</c:v>
                </c:pt>
                <c:pt idx="1376">
                  <c:v>1756.0</c:v>
                </c:pt>
                <c:pt idx="1377">
                  <c:v>1758.0</c:v>
                </c:pt>
                <c:pt idx="1378">
                  <c:v>1760.0</c:v>
                </c:pt>
                <c:pt idx="1379">
                  <c:v>1761.0</c:v>
                </c:pt>
                <c:pt idx="1380">
                  <c:v>1767.0</c:v>
                </c:pt>
                <c:pt idx="1381">
                  <c:v>1781.0</c:v>
                </c:pt>
                <c:pt idx="1382">
                  <c:v>1782.0</c:v>
                </c:pt>
                <c:pt idx="1383">
                  <c:v>1784.0</c:v>
                </c:pt>
                <c:pt idx="1384">
                  <c:v>1788.0</c:v>
                </c:pt>
                <c:pt idx="1385">
                  <c:v>1789.0</c:v>
                </c:pt>
                <c:pt idx="1386">
                  <c:v>1797.0</c:v>
                </c:pt>
                <c:pt idx="1387">
                  <c:v>1802.0</c:v>
                </c:pt>
                <c:pt idx="1388">
                  <c:v>1803.0</c:v>
                </c:pt>
                <c:pt idx="1389">
                  <c:v>1805.0</c:v>
                </c:pt>
                <c:pt idx="1390">
                  <c:v>1807.0</c:v>
                </c:pt>
                <c:pt idx="1391">
                  <c:v>1810.0</c:v>
                </c:pt>
                <c:pt idx="1392">
                  <c:v>1812.0</c:v>
                </c:pt>
                <c:pt idx="1393">
                  <c:v>1813.0</c:v>
                </c:pt>
                <c:pt idx="1394">
                  <c:v>1814.0</c:v>
                </c:pt>
                <c:pt idx="1395">
                  <c:v>1820.0</c:v>
                </c:pt>
                <c:pt idx="1396">
                  <c:v>1837.0</c:v>
                </c:pt>
                <c:pt idx="1397">
                  <c:v>1838.0</c:v>
                </c:pt>
                <c:pt idx="1398">
                  <c:v>1840.0</c:v>
                </c:pt>
                <c:pt idx="1399">
                  <c:v>1849.0</c:v>
                </c:pt>
                <c:pt idx="1400">
                  <c:v>1852.0</c:v>
                </c:pt>
                <c:pt idx="1401">
                  <c:v>1856.0</c:v>
                </c:pt>
                <c:pt idx="1402">
                  <c:v>1857.0</c:v>
                </c:pt>
                <c:pt idx="1403">
                  <c:v>1859.0</c:v>
                </c:pt>
                <c:pt idx="1404">
                  <c:v>1860.0</c:v>
                </c:pt>
                <c:pt idx="1405">
                  <c:v>1863.0</c:v>
                </c:pt>
                <c:pt idx="1406">
                  <c:v>1864.0</c:v>
                </c:pt>
                <c:pt idx="1407">
                  <c:v>1865.0</c:v>
                </c:pt>
                <c:pt idx="1408">
                  <c:v>1867.0</c:v>
                </c:pt>
                <c:pt idx="1409">
                  <c:v>1868.0</c:v>
                </c:pt>
                <c:pt idx="1410">
                  <c:v>1873.0</c:v>
                </c:pt>
                <c:pt idx="1411">
                  <c:v>1875.0</c:v>
                </c:pt>
                <c:pt idx="1412">
                  <c:v>1876.0</c:v>
                </c:pt>
                <c:pt idx="1413">
                  <c:v>1879.0</c:v>
                </c:pt>
                <c:pt idx="1414">
                  <c:v>1884.0</c:v>
                </c:pt>
                <c:pt idx="1415">
                  <c:v>1890.0</c:v>
                </c:pt>
                <c:pt idx="1416">
                  <c:v>1891.0</c:v>
                </c:pt>
                <c:pt idx="1417">
                  <c:v>1895.0</c:v>
                </c:pt>
                <c:pt idx="1418">
                  <c:v>1899.0</c:v>
                </c:pt>
                <c:pt idx="1419">
                  <c:v>1902.0</c:v>
                </c:pt>
                <c:pt idx="1420">
                  <c:v>1912.0</c:v>
                </c:pt>
                <c:pt idx="1421">
                  <c:v>1915.0</c:v>
                </c:pt>
                <c:pt idx="1422">
                  <c:v>1923.0</c:v>
                </c:pt>
                <c:pt idx="1423">
                  <c:v>1927.0</c:v>
                </c:pt>
                <c:pt idx="1424">
                  <c:v>1929.0</c:v>
                </c:pt>
                <c:pt idx="1425">
                  <c:v>1931.0</c:v>
                </c:pt>
                <c:pt idx="1426">
                  <c:v>1932.0</c:v>
                </c:pt>
                <c:pt idx="1427">
                  <c:v>1944.0</c:v>
                </c:pt>
                <c:pt idx="1428">
                  <c:v>1948.0</c:v>
                </c:pt>
                <c:pt idx="1429">
                  <c:v>1951.0</c:v>
                </c:pt>
                <c:pt idx="1430">
                  <c:v>1960.0</c:v>
                </c:pt>
                <c:pt idx="1431">
                  <c:v>1967.0</c:v>
                </c:pt>
                <c:pt idx="1432">
                  <c:v>1972.0</c:v>
                </c:pt>
                <c:pt idx="1433">
                  <c:v>1975.0</c:v>
                </c:pt>
                <c:pt idx="1434">
                  <c:v>1976.0</c:v>
                </c:pt>
                <c:pt idx="1435">
                  <c:v>1982.0</c:v>
                </c:pt>
                <c:pt idx="1436">
                  <c:v>1989.0</c:v>
                </c:pt>
                <c:pt idx="1437">
                  <c:v>1990.0</c:v>
                </c:pt>
                <c:pt idx="1438">
                  <c:v>1991.0</c:v>
                </c:pt>
                <c:pt idx="1439">
                  <c:v>1993.0</c:v>
                </c:pt>
                <c:pt idx="1440">
                  <c:v>1996.0</c:v>
                </c:pt>
                <c:pt idx="1441">
                  <c:v>1998.0</c:v>
                </c:pt>
                <c:pt idx="1442">
                  <c:v>2000.0</c:v>
                </c:pt>
                <c:pt idx="1443">
                  <c:v>2007.0</c:v>
                </c:pt>
                <c:pt idx="1444">
                  <c:v>2017.0</c:v>
                </c:pt>
                <c:pt idx="1445">
                  <c:v>2040.0</c:v>
                </c:pt>
                <c:pt idx="1446">
                  <c:v>2049.0</c:v>
                </c:pt>
                <c:pt idx="1447">
                  <c:v>2057.0</c:v>
                </c:pt>
                <c:pt idx="1448">
                  <c:v>2061.0</c:v>
                </c:pt>
                <c:pt idx="1449">
                  <c:v>2064.0</c:v>
                </c:pt>
                <c:pt idx="1450">
                  <c:v>2065.0</c:v>
                </c:pt>
                <c:pt idx="1451">
                  <c:v>2069.0</c:v>
                </c:pt>
                <c:pt idx="1452">
                  <c:v>2070.0</c:v>
                </c:pt>
                <c:pt idx="1453">
                  <c:v>2084.0</c:v>
                </c:pt>
                <c:pt idx="1454">
                  <c:v>2088.0</c:v>
                </c:pt>
                <c:pt idx="1455">
                  <c:v>2089.0</c:v>
                </c:pt>
                <c:pt idx="1456">
                  <c:v>2090.0</c:v>
                </c:pt>
                <c:pt idx="1457">
                  <c:v>2094.0</c:v>
                </c:pt>
                <c:pt idx="1458">
                  <c:v>2096.0</c:v>
                </c:pt>
                <c:pt idx="1459">
                  <c:v>2097.0</c:v>
                </c:pt>
                <c:pt idx="1460">
                  <c:v>2099.0</c:v>
                </c:pt>
                <c:pt idx="1461">
                  <c:v>2100.0</c:v>
                </c:pt>
                <c:pt idx="1462">
                  <c:v>2107.0</c:v>
                </c:pt>
                <c:pt idx="1463">
                  <c:v>2108.0</c:v>
                </c:pt>
                <c:pt idx="1464">
                  <c:v>2116.0</c:v>
                </c:pt>
                <c:pt idx="1465">
                  <c:v>2118.0</c:v>
                </c:pt>
                <c:pt idx="1466">
                  <c:v>2125.0</c:v>
                </c:pt>
                <c:pt idx="1467">
                  <c:v>2133.0</c:v>
                </c:pt>
                <c:pt idx="1468">
                  <c:v>2146.0</c:v>
                </c:pt>
                <c:pt idx="1469">
                  <c:v>2150.0</c:v>
                </c:pt>
                <c:pt idx="1470">
                  <c:v>2152.0</c:v>
                </c:pt>
                <c:pt idx="1471">
                  <c:v>2158.0</c:v>
                </c:pt>
                <c:pt idx="1472">
                  <c:v>2162.0</c:v>
                </c:pt>
                <c:pt idx="1473">
                  <c:v>2163.0</c:v>
                </c:pt>
                <c:pt idx="1474">
                  <c:v>2179.0</c:v>
                </c:pt>
                <c:pt idx="1475">
                  <c:v>2182.0</c:v>
                </c:pt>
                <c:pt idx="1476">
                  <c:v>2184.0</c:v>
                </c:pt>
                <c:pt idx="1477">
                  <c:v>2188.0</c:v>
                </c:pt>
                <c:pt idx="1478">
                  <c:v>2197.0</c:v>
                </c:pt>
                <c:pt idx="1479">
                  <c:v>2198.0</c:v>
                </c:pt>
                <c:pt idx="1480">
                  <c:v>2203.0</c:v>
                </c:pt>
                <c:pt idx="1481">
                  <c:v>2209.0</c:v>
                </c:pt>
                <c:pt idx="1482">
                  <c:v>2214.0</c:v>
                </c:pt>
                <c:pt idx="1483">
                  <c:v>2216.0</c:v>
                </c:pt>
                <c:pt idx="1484">
                  <c:v>2226.0</c:v>
                </c:pt>
                <c:pt idx="1485">
                  <c:v>2231.0</c:v>
                </c:pt>
                <c:pt idx="1486">
                  <c:v>2232.0</c:v>
                </c:pt>
                <c:pt idx="1487">
                  <c:v>2234.0</c:v>
                </c:pt>
                <c:pt idx="1488">
                  <c:v>2243.0</c:v>
                </c:pt>
                <c:pt idx="1489">
                  <c:v>2250.0</c:v>
                </c:pt>
                <c:pt idx="1490">
                  <c:v>2251.0</c:v>
                </c:pt>
                <c:pt idx="1491">
                  <c:v>2252.0</c:v>
                </c:pt>
                <c:pt idx="1492">
                  <c:v>2253.0</c:v>
                </c:pt>
                <c:pt idx="1493">
                  <c:v>2259.0</c:v>
                </c:pt>
                <c:pt idx="1494">
                  <c:v>2261.0</c:v>
                </c:pt>
                <c:pt idx="1495">
                  <c:v>2265.0</c:v>
                </c:pt>
                <c:pt idx="1496">
                  <c:v>2266.0</c:v>
                </c:pt>
                <c:pt idx="1497">
                  <c:v>2271.0</c:v>
                </c:pt>
                <c:pt idx="1498">
                  <c:v>2273.0</c:v>
                </c:pt>
                <c:pt idx="1499">
                  <c:v>2287.0</c:v>
                </c:pt>
                <c:pt idx="1500">
                  <c:v>2290.0</c:v>
                </c:pt>
                <c:pt idx="1501">
                  <c:v>2300.0</c:v>
                </c:pt>
                <c:pt idx="1502">
                  <c:v>2303.0</c:v>
                </c:pt>
                <c:pt idx="1503">
                  <c:v>2304.0</c:v>
                </c:pt>
                <c:pt idx="1504">
                  <c:v>2318.0</c:v>
                </c:pt>
                <c:pt idx="1505">
                  <c:v>2337.0</c:v>
                </c:pt>
                <c:pt idx="1506">
                  <c:v>2338.0</c:v>
                </c:pt>
                <c:pt idx="1507">
                  <c:v>2341.0</c:v>
                </c:pt>
                <c:pt idx="1508">
                  <c:v>2346.0</c:v>
                </c:pt>
                <c:pt idx="1509">
                  <c:v>2375.0</c:v>
                </c:pt>
                <c:pt idx="1510">
                  <c:v>2377.0</c:v>
                </c:pt>
                <c:pt idx="1511">
                  <c:v>2386.0</c:v>
                </c:pt>
                <c:pt idx="1512">
                  <c:v>2387.0</c:v>
                </c:pt>
                <c:pt idx="1513">
                  <c:v>2397.0</c:v>
                </c:pt>
                <c:pt idx="1514">
                  <c:v>2401.0</c:v>
                </c:pt>
                <c:pt idx="1515">
                  <c:v>2402.0</c:v>
                </c:pt>
                <c:pt idx="1516">
                  <c:v>2407.0</c:v>
                </c:pt>
                <c:pt idx="1517">
                  <c:v>2412.0</c:v>
                </c:pt>
                <c:pt idx="1518">
                  <c:v>2415.0</c:v>
                </c:pt>
                <c:pt idx="1519">
                  <c:v>2421.0</c:v>
                </c:pt>
                <c:pt idx="1520">
                  <c:v>2422.0</c:v>
                </c:pt>
                <c:pt idx="1521">
                  <c:v>2424.0</c:v>
                </c:pt>
                <c:pt idx="1522">
                  <c:v>2430.0</c:v>
                </c:pt>
                <c:pt idx="1523">
                  <c:v>2432.0</c:v>
                </c:pt>
                <c:pt idx="1524">
                  <c:v>2443.0</c:v>
                </c:pt>
                <c:pt idx="1525">
                  <c:v>2444.0</c:v>
                </c:pt>
                <c:pt idx="1526">
                  <c:v>2465.0</c:v>
                </c:pt>
                <c:pt idx="1527">
                  <c:v>2467.0</c:v>
                </c:pt>
                <c:pt idx="1528">
                  <c:v>2468.0</c:v>
                </c:pt>
                <c:pt idx="1529">
                  <c:v>2470.0</c:v>
                </c:pt>
                <c:pt idx="1530">
                  <c:v>2480.0</c:v>
                </c:pt>
                <c:pt idx="1531">
                  <c:v>2490.0</c:v>
                </c:pt>
                <c:pt idx="1532">
                  <c:v>2496.0</c:v>
                </c:pt>
                <c:pt idx="1533">
                  <c:v>2507.0</c:v>
                </c:pt>
                <c:pt idx="1534">
                  <c:v>2514.0</c:v>
                </c:pt>
                <c:pt idx="1535">
                  <c:v>2521.0</c:v>
                </c:pt>
                <c:pt idx="1536">
                  <c:v>2522.0</c:v>
                </c:pt>
                <c:pt idx="1537">
                  <c:v>2526.0</c:v>
                </c:pt>
                <c:pt idx="1538">
                  <c:v>2537.0</c:v>
                </c:pt>
                <c:pt idx="1539">
                  <c:v>2546.0</c:v>
                </c:pt>
                <c:pt idx="1540">
                  <c:v>2548.0</c:v>
                </c:pt>
                <c:pt idx="1541">
                  <c:v>2549.0</c:v>
                </c:pt>
                <c:pt idx="1542">
                  <c:v>2551.0</c:v>
                </c:pt>
                <c:pt idx="1543">
                  <c:v>2552.0</c:v>
                </c:pt>
                <c:pt idx="1544">
                  <c:v>2562.0</c:v>
                </c:pt>
                <c:pt idx="1545">
                  <c:v>2563.0</c:v>
                </c:pt>
                <c:pt idx="1546">
                  <c:v>2568.0</c:v>
                </c:pt>
                <c:pt idx="1547">
                  <c:v>2571.0</c:v>
                </c:pt>
                <c:pt idx="1548">
                  <c:v>2575.0</c:v>
                </c:pt>
                <c:pt idx="1549">
                  <c:v>2579.0</c:v>
                </c:pt>
                <c:pt idx="1550">
                  <c:v>2581.0</c:v>
                </c:pt>
                <c:pt idx="1551">
                  <c:v>2585.0</c:v>
                </c:pt>
                <c:pt idx="1552">
                  <c:v>2588.0</c:v>
                </c:pt>
                <c:pt idx="1553">
                  <c:v>2591.0</c:v>
                </c:pt>
                <c:pt idx="1554">
                  <c:v>2593.0</c:v>
                </c:pt>
                <c:pt idx="1555">
                  <c:v>2609.0</c:v>
                </c:pt>
                <c:pt idx="1556">
                  <c:v>2612.0</c:v>
                </c:pt>
                <c:pt idx="1557">
                  <c:v>2616.0</c:v>
                </c:pt>
                <c:pt idx="1558">
                  <c:v>2618.0</c:v>
                </c:pt>
                <c:pt idx="1559">
                  <c:v>2621.0</c:v>
                </c:pt>
                <c:pt idx="1560">
                  <c:v>2629.0</c:v>
                </c:pt>
                <c:pt idx="1561">
                  <c:v>2636.0</c:v>
                </c:pt>
                <c:pt idx="1562">
                  <c:v>2646.0</c:v>
                </c:pt>
                <c:pt idx="1563">
                  <c:v>2648.0</c:v>
                </c:pt>
                <c:pt idx="1564">
                  <c:v>2649.0</c:v>
                </c:pt>
                <c:pt idx="1565">
                  <c:v>2658.0</c:v>
                </c:pt>
                <c:pt idx="1566">
                  <c:v>2667.0</c:v>
                </c:pt>
                <c:pt idx="1567">
                  <c:v>2669.0</c:v>
                </c:pt>
                <c:pt idx="1568">
                  <c:v>2674.0</c:v>
                </c:pt>
                <c:pt idx="1569">
                  <c:v>2685.0</c:v>
                </c:pt>
                <c:pt idx="1570">
                  <c:v>2689.0</c:v>
                </c:pt>
                <c:pt idx="1571">
                  <c:v>2703.0</c:v>
                </c:pt>
                <c:pt idx="1572">
                  <c:v>2709.0</c:v>
                </c:pt>
                <c:pt idx="1573">
                  <c:v>2711.0</c:v>
                </c:pt>
                <c:pt idx="1574">
                  <c:v>2713.0</c:v>
                </c:pt>
                <c:pt idx="1575">
                  <c:v>2717.0</c:v>
                </c:pt>
                <c:pt idx="1576">
                  <c:v>2729.0</c:v>
                </c:pt>
                <c:pt idx="1577">
                  <c:v>2732.0</c:v>
                </c:pt>
                <c:pt idx="1578">
                  <c:v>2733.0</c:v>
                </c:pt>
                <c:pt idx="1579">
                  <c:v>2734.0</c:v>
                </c:pt>
                <c:pt idx="1580">
                  <c:v>2746.0</c:v>
                </c:pt>
                <c:pt idx="1581">
                  <c:v>2748.0</c:v>
                </c:pt>
                <c:pt idx="1582">
                  <c:v>2753.0</c:v>
                </c:pt>
                <c:pt idx="1583">
                  <c:v>2759.0</c:v>
                </c:pt>
                <c:pt idx="1584">
                  <c:v>2787.0</c:v>
                </c:pt>
                <c:pt idx="1585">
                  <c:v>2795.0</c:v>
                </c:pt>
                <c:pt idx="1586">
                  <c:v>2802.0</c:v>
                </c:pt>
                <c:pt idx="1587">
                  <c:v>2811.0</c:v>
                </c:pt>
                <c:pt idx="1588">
                  <c:v>2813.0</c:v>
                </c:pt>
                <c:pt idx="1589">
                  <c:v>2816.0</c:v>
                </c:pt>
                <c:pt idx="1590">
                  <c:v>2819.0</c:v>
                </c:pt>
                <c:pt idx="1591">
                  <c:v>2821.0</c:v>
                </c:pt>
                <c:pt idx="1592">
                  <c:v>2828.0</c:v>
                </c:pt>
                <c:pt idx="1593">
                  <c:v>2836.0</c:v>
                </c:pt>
                <c:pt idx="1594">
                  <c:v>2842.0</c:v>
                </c:pt>
                <c:pt idx="1595">
                  <c:v>2858.0</c:v>
                </c:pt>
                <c:pt idx="1596">
                  <c:v>2869.0</c:v>
                </c:pt>
                <c:pt idx="1597">
                  <c:v>2875.0</c:v>
                </c:pt>
                <c:pt idx="1598">
                  <c:v>2883.0</c:v>
                </c:pt>
                <c:pt idx="1599">
                  <c:v>2887.0</c:v>
                </c:pt>
                <c:pt idx="1600">
                  <c:v>2895.0</c:v>
                </c:pt>
                <c:pt idx="1601">
                  <c:v>2906.0</c:v>
                </c:pt>
                <c:pt idx="1602">
                  <c:v>2910.0</c:v>
                </c:pt>
                <c:pt idx="1603">
                  <c:v>2919.0</c:v>
                </c:pt>
                <c:pt idx="1604">
                  <c:v>2929.0</c:v>
                </c:pt>
                <c:pt idx="1605">
                  <c:v>2933.0</c:v>
                </c:pt>
                <c:pt idx="1606">
                  <c:v>2934.0</c:v>
                </c:pt>
                <c:pt idx="1607">
                  <c:v>2939.0</c:v>
                </c:pt>
                <c:pt idx="1608">
                  <c:v>2951.0</c:v>
                </c:pt>
                <c:pt idx="1609">
                  <c:v>2952.0</c:v>
                </c:pt>
                <c:pt idx="1610">
                  <c:v>2983.0</c:v>
                </c:pt>
                <c:pt idx="1611">
                  <c:v>2986.0</c:v>
                </c:pt>
                <c:pt idx="1612">
                  <c:v>2996.0</c:v>
                </c:pt>
                <c:pt idx="1613">
                  <c:v>3005.0</c:v>
                </c:pt>
                <c:pt idx="1614">
                  <c:v>3014.0</c:v>
                </c:pt>
                <c:pt idx="1615">
                  <c:v>3017.0</c:v>
                </c:pt>
                <c:pt idx="1616">
                  <c:v>3018.0</c:v>
                </c:pt>
                <c:pt idx="1617">
                  <c:v>3036.0</c:v>
                </c:pt>
                <c:pt idx="1618">
                  <c:v>3043.0</c:v>
                </c:pt>
                <c:pt idx="1619">
                  <c:v>3045.0</c:v>
                </c:pt>
                <c:pt idx="1620">
                  <c:v>3050.0</c:v>
                </c:pt>
                <c:pt idx="1621">
                  <c:v>3053.0</c:v>
                </c:pt>
                <c:pt idx="1622">
                  <c:v>3067.0</c:v>
                </c:pt>
                <c:pt idx="1623">
                  <c:v>3078.0</c:v>
                </c:pt>
                <c:pt idx="1624">
                  <c:v>3080.0</c:v>
                </c:pt>
                <c:pt idx="1625">
                  <c:v>3092.0</c:v>
                </c:pt>
                <c:pt idx="1626">
                  <c:v>3103.0</c:v>
                </c:pt>
                <c:pt idx="1627">
                  <c:v>3109.0</c:v>
                </c:pt>
                <c:pt idx="1628">
                  <c:v>3147.0</c:v>
                </c:pt>
                <c:pt idx="1629">
                  <c:v>3151.0</c:v>
                </c:pt>
                <c:pt idx="1630">
                  <c:v>3200.0</c:v>
                </c:pt>
                <c:pt idx="1631">
                  <c:v>3202.0</c:v>
                </c:pt>
                <c:pt idx="1632">
                  <c:v>3204.0</c:v>
                </c:pt>
                <c:pt idx="1633">
                  <c:v>3235.0</c:v>
                </c:pt>
                <c:pt idx="1634">
                  <c:v>3240.0</c:v>
                </c:pt>
                <c:pt idx="1635">
                  <c:v>3244.0</c:v>
                </c:pt>
                <c:pt idx="1636">
                  <c:v>3246.0</c:v>
                </c:pt>
                <c:pt idx="1637">
                  <c:v>3291.0</c:v>
                </c:pt>
                <c:pt idx="1638">
                  <c:v>3292.0</c:v>
                </c:pt>
                <c:pt idx="1639">
                  <c:v>3294.0</c:v>
                </c:pt>
                <c:pt idx="1640">
                  <c:v>3297.0</c:v>
                </c:pt>
                <c:pt idx="1641">
                  <c:v>3313.0</c:v>
                </c:pt>
                <c:pt idx="1642">
                  <c:v>3314.0</c:v>
                </c:pt>
                <c:pt idx="1643">
                  <c:v>3322.0</c:v>
                </c:pt>
                <c:pt idx="1644">
                  <c:v>3335.0</c:v>
                </c:pt>
                <c:pt idx="1645">
                  <c:v>3357.0</c:v>
                </c:pt>
                <c:pt idx="1646">
                  <c:v>3367.0</c:v>
                </c:pt>
                <c:pt idx="1647">
                  <c:v>3380.0</c:v>
                </c:pt>
                <c:pt idx="1648">
                  <c:v>3397.0</c:v>
                </c:pt>
                <c:pt idx="1649">
                  <c:v>3398.0</c:v>
                </c:pt>
                <c:pt idx="1650">
                  <c:v>3419.0</c:v>
                </c:pt>
                <c:pt idx="1651">
                  <c:v>3465.0</c:v>
                </c:pt>
                <c:pt idx="1652">
                  <c:v>3476.0</c:v>
                </c:pt>
                <c:pt idx="1653">
                  <c:v>3492.0</c:v>
                </c:pt>
                <c:pt idx="1654">
                  <c:v>3495.0</c:v>
                </c:pt>
                <c:pt idx="1655">
                  <c:v>3519.0</c:v>
                </c:pt>
                <c:pt idx="1656">
                  <c:v>3542.0</c:v>
                </c:pt>
                <c:pt idx="1657">
                  <c:v>3577.0</c:v>
                </c:pt>
                <c:pt idx="1658">
                  <c:v>3582.0</c:v>
                </c:pt>
                <c:pt idx="1659">
                  <c:v>3586.0</c:v>
                </c:pt>
                <c:pt idx="1660">
                  <c:v>3609.0</c:v>
                </c:pt>
                <c:pt idx="1661">
                  <c:v>3631.0</c:v>
                </c:pt>
                <c:pt idx="1662">
                  <c:v>3644.0</c:v>
                </c:pt>
                <c:pt idx="1663">
                  <c:v>3647.0</c:v>
                </c:pt>
                <c:pt idx="1664">
                  <c:v>3656.0</c:v>
                </c:pt>
                <c:pt idx="1665">
                  <c:v>3673.0</c:v>
                </c:pt>
                <c:pt idx="1666">
                  <c:v>3681.0</c:v>
                </c:pt>
                <c:pt idx="1667">
                  <c:v>3685.0</c:v>
                </c:pt>
                <c:pt idx="1668">
                  <c:v>3691.0</c:v>
                </c:pt>
                <c:pt idx="1669">
                  <c:v>3727.0</c:v>
                </c:pt>
                <c:pt idx="1670">
                  <c:v>3738.0</c:v>
                </c:pt>
                <c:pt idx="1671">
                  <c:v>3746.0</c:v>
                </c:pt>
                <c:pt idx="1672">
                  <c:v>3762.0</c:v>
                </c:pt>
                <c:pt idx="1673">
                  <c:v>3781.0</c:v>
                </c:pt>
                <c:pt idx="1674">
                  <c:v>3785.0</c:v>
                </c:pt>
                <c:pt idx="1675">
                  <c:v>3802.0</c:v>
                </c:pt>
                <c:pt idx="1676">
                  <c:v>3824.0</c:v>
                </c:pt>
                <c:pt idx="1677">
                  <c:v>3826.0</c:v>
                </c:pt>
                <c:pt idx="1678">
                  <c:v>3828.0</c:v>
                </c:pt>
                <c:pt idx="1679">
                  <c:v>3830.0</c:v>
                </c:pt>
                <c:pt idx="1680">
                  <c:v>3896.0</c:v>
                </c:pt>
                <c:pt idx="1681">
                  <c:v>3904.0</c:v>
                </c:pt>
                <c:pt idx="1682">
                  <c:v>3924.0</c:v>
                </c:pt>
                <c:pt idx="1683">
                  <c:v>3927.0</c:v>
                </c:pt>
                <c:pt idx="1684">
                  <c:v>3929.0</c:v>
                </c:pt>
                <c:pt idx="1685">
                  <c:v>3930.0</c:v>
                </c:pt>
                <c:pt idx="1686">
                  <c:v>3960.0</c:v>
                </c:pt>
                <c:pt idx="1687">
                  <c:v>3968.0</c:v>
                </c:pt>
                <c:pt idx="1688">
                  <c:v>4037.0</c:v>
                </c:pt>
                <c:pt idx="1689">
                  <c:v>4038.0</c:v>
                </c:pt>
                <c:pt idx="1690">
                  <c:v>4040.0</c:v>
                </c:pt>
                <c:pt idx="1691">
                  <c:v>4042.0</c:v>
                </c:pt>
                <c:pt idx="1692">
                  <c:v>4054.0</c:v>
                </c:pt>
                <c:pt idx="1693">
                  <c:v>4080.0</c:v>
                </c:pt>
                <c:pt idx="1694">
                  <c:v>4111.0</c:v>
                </c:pt>
                <c:pt idx="1695">
                  <c:v>4127.0</c:v>
                </c:pt>
                <c:pt idx="1696">
                  <c:v>4152.0</c:v>
                </c:pt>
                <c:pt idx="1697">
                  <c:v>4167.0</c:v>
                </c:pt>
                <c:pt idx="1698">
                  <c:v>4180.0</c:v>
                </c:pt>
                <c:pt idx="1699">
                  <c:v>4198.0</c:v>
                </c:pt>
                <c:pt idx="1700">
                  <c:v>4211.0</c:v>
                </c:pt>
                <c:pt idx="1701">
                  <c:v>4240.0</c:v>
                </c:pt>
                <c:pt idx="1702">
                  <c:v>4244.0</c:v>
                </c:pt>
                <c:pt idx="1703">
                  <c:v>4263.0</c:v>
                </c:pt>
                <c:pt idx="1704">
                  <c:v>4274.0</c:v>
                </c:pt>
                <c:pt idx="1705">
                  <c:v>4335.0</c:v>
                </c:pt>
                <c:pt idx="1706">
                  <c:v>4352.0</c:v>
                </c:pt>
                <c:pt idx="1707">
                  <c:v>4355.0</c:v>
                </c:pt>
                <c:pt idx="1708">
                  <c:v>4391.0</c:v>
                </c:pt>
                <c:pt idx="1709">
                  <c:v>4434.0</c:v>
                </c:pt>
                <c:pt idx="1710">
                  <c:v>4444.0</c:v>
                </c:pt>
                <c:pt idx="1711">
                  <c:v>4461.0</c:v>
                </c:pt>
                <c:pt idx="1712">
                  <c:v>4465.0</c:v>
                </c:pt>
                <c:pt idx="1713">
                  <c:v>4475.0</c:v>
                </c:pt>
                <c:pt idx="1714">
                  <c:v>4482.0</c:v>
                </c:pt>
                <c:pt idx="1715">
                  <c:v>4506.0</c:v>
                </c:pt>
                <c:pt idx="1716">
                  <c:v>4508.0</c:v>
                </c:pt>
                <c:pt idx="1717">
                  <c:v>4530.0</c:v>
                </c:pt>
                <c:pt idx="1718">
                  <c:v>4645.0</c:v>
                </c:pt>
                <c:pt idx="1719">
                  <c:v>4710.0</c:v>
                </c:pt>
                <c:pt idx="1720">
                  <c:v>4721.0</c:v>
                </c:pt>
                <c:pt idx="1721">
                  <c:v>4740.0</c:v>
                </c:pt>
                <c:pt idx="1722">
                  <c:v>4744.0</c:v>
                </c:pt>
                <c:pt idx="1723">
                  <c:v>4756.0</c:v>
                </c:pt>
                <c:pt idx="1724">
                  <c:v>4798.0</c:v>
                </c:pt>
                <c:pt idx="1725">
                  <c:v>4813.0</c:v>
                </c:pt>
                <c:pt idx="1726">
                  <c:v>4900.0</c:v>
                </c:pt>
                <c:pt idx="1727">
                  <c:v>4910.0</c:v>
                </c:pt>
                <c:pt idx="1728">
                  <c:v>4926.0</c:v>
                </c:pt>
                <c:pt idx="1729">
                  <c:v>4996.0</c:v>
                </c:pt>
                <c:pt idx="1730">
                  <c:v>5012.0</c:v>
                </c:pt>
                <c:pt idx="1731">
                  <c:v>5083.0</c:v>
                </c:pt>
                <c:pt idx="1732">
                  <c:v>5087.0</c:v>
                </c:pt>
                <c:pt idx="1733">
                  <c:v>5121.0</c:v>
                </c:pt>
                <c:pt idx="1734">
                  <c:v>5183.0</c:v>
                </c:pt>
                <c:pt idx="1735">
                  <c:v>5192.0</c:v>
                </c:pt>
                <c:pt idx="1736">
                  <c:v>5238.0</c:v>
                </c:pt>
                <c:pt idx="1737">
                  <c:v>5279.0</c:v>
                </c:pt>
                <c:pt idx="1738">
                  <c:v>5323.0</c:v>
                </c:pt>
                <c:pt idx="1739">
                  <c:v>5332.0</c:v>
                </c:pt>
                <c:pt idx="1740">
                  <c:v>5374.0</c:v>
                </c:pt>
                <c:pt idx="1741">
                  <c:v>5398.0</c:v>
                </c:pt>
                <c:pt idx="1742">
                  <c:v>5734.0</c:v>
                </c:pt>
                <c:pt idx="1743">
                  <c:v>5768.0</c:v>
                </c:pt>
                <c:pt idx="1744">
                  <c:v>5844.0</c:v>
                </c:pt>
                <c:pt idx="1745">
                  <c:v>5893.0</c:v>
                </c:pt>
                <c:pt idx="1746">
                  <c:v>5906.0</c:v>
                </c:pt>
                <c:pt idx="1747">
                  <c:v>5921.0</c:v>
                </c:pt>
                <c:pt idx="1748">
                  <c:v>5931.0</c:v>
                </c:pt>
                <c:pt idx="1749">
                  <c:v>5936.0</c:v>
                </c:pt>
                <c:pt idx="1750">
                  <c:v>5939.0</c:v>
                </c:pt>
                <c:pt idx="1751">
                  <c:v>6017.0</c:v>
                </c:pt>
                <c:pt idx="1752">
                  <c:v>6047.0</c:v>
                </c:pt>
                <c:pt idx="1753">
                  <c:v>6161.0</c:v>
                </c:pt>
                <c:pt idx="1754">
                  <c:v>6209.0</c:v>
                </c:pt>
                <c:pt idx="1755">
                  <c:v>6228.0</c:v>
                </c:pt>
                <c:pt idx="1756">
                  <c:v>6238.0</c:v>
                </c:pt>
                <c:pt idx="1757">
                  <c:v>6239.0</c:v>
                </c:pt>
                <c:pt idx="1758">
                  <c:v>6325.0</c:v>
                </c:pt>
                <c:pt idx="1759">
                  <c:v>6352.0</c:v>
                </c:pt>
                <c:pt idx="1760">
                  <c:v>6392.0</c:v>
                </c:pt>
                <c:pt idx="1761">
                  <c:v>6400.0</c:v>
                </c:pt>
                <c:pt idx="1762">
                  <c:v>6416.0</c:v>
                </c:pt>
                <c:pt idx="1763">
                  <c:v>6479.0</c:v>
                </c:pt>
                <c:pt idx="1764">
                  <c:v>6545.0</c:v>
                </c:pt>
                <c:pt idx="1765">
                  <c:v>6614.0</c:v>
                </c:pt>
                <c:pt idx="1766">
                  <c:v>6620.0</c:v>
                </c:pt>
                <c:pt idx="1767">
                  <c:v>6678.0</c:v>
                </c:pt>
                <c:pt idx="1768">
                  <c:v>6702.0</c:v>
                </c:pt>
                <c:pt idx="1769">
                  <c:v>6732.0</c:v>
                </c:pt>
                <c:pt idx="1770">
                  <c:v>6778.0</c:v>
                </c:pt>
                <c:pt idx="1771">
                  <c:v>6822.0</c:v>
                </c:pt>
                <c:pt idx="1772">
                  <c:v>6900.0</c:v>
                </c:pt>
                <c:pt idx="1773">
                  <c:v>7094.0</c:v>
                </c:pt>
                <c:pt idx="1774">
                  <c:v>7136.0</c:v>
                </c:pt>
                <c:pt idx="1775">
                  <c:v>7394.0</c:v>
                </c:pt>
                <c:pt idx="1776">
                  <c:v>7440.0</c:v>
                </c:pt>
                <c:pt idx="1777">
                  <c:v>7474.0</c:v>
                </c:pt>
                <c:pt idx="1778">
                  <c:v>7906.0</c:v>
                </c:pt>
                <c:pt idx="1779">
                  <c:v>7926.0</c:v>
                </c:pt>
                <c:pt idx="1780">
                  <c:v>7954.0</c:v>
                </c:pt>
                <c:pt idx="1781">
                  <c:v>8099.0</c:v>
                </c:pt>
                <c:pt idx="1782">
                  <c:v>8309.0</c:v>
                </c:pt>
                <c:pt idx="1783">
                  <c:v>8533.0</c:v>
                </c:pt>
                <c:pt idx="1784">
                  <c:v>9091.0</c:v>
                </c:pt>
                <c:pt idx="1785">
                  <c:v>9153.0</c:v>
                </c:pt>
                <c:pt idx="1786">
                  <c:v>9184.0</c:v>
                </c:pt>
                <c:pt idx="1787">
                  <c:v>9344.0</c:v>
                </c:pt>
                <c:pt idx="1788">
                  <c:v>9653.0</c:v>
                </c:pt>
                <c:pt idx="1789">
                  <c:v>9991.0</c:v>
                </c:pt>
                <c:pt idx="1790">
                  <c:v>10040.0</c:v>
                </c:pt>
                <c:pt idx="1791">
                  <c:v>10144.0</c:v>
                </c:pt>
                <c:pt idx="1792">
                  <c:v>10297.0</c:v>
                </c:pt>
                <c:pt idx="1793">
                  <c:v>10656.0</c:v>
                </c:pt>
                <c:pt idx="1794">
                  <c:v>10883.0</c:v>
                </c:pt>
                <c:pt idx="1795">
                  <c:v>11714.0</c:v>
                </c:pt>
                <c:pt idx="1796">
                  <c:v>11808.0</c:v>
                </c:pt>
                <c:pt idx="1797">
                  <c:v>11959.0</c:v>
                </c:pt>
                <c:pt idx="1798">
                  <c:v>12289.0</c:v>
                </c:pt>
                <c:pt idx="1799">
                  <c:v>12520.0</c:v>
                </c:pt>
                <c:pt idx="1800">
                  <c:v>12574.0</c:v>
                </c:pt>
                <c:pt idx="1801">
                  <c:v>13033.0</c:v>
                </c:pt>
                <c:pt idx="1802">
                  <c:v>13039.0</c:v>
                </c:pt>
                <c:pt idx="1803">
                  <c:v>14933.0</c:v>
                </c:pt>
                <c:pt idx="1804">
                  <c:v>16297.0</c:v>
                </c:pt>
                <c:pt idx="1805">
                  <c:v>17308.0</c:v>
                </c:pt>
                <c:pt idx="1806">
                  <c:v>17673.0</c:v>
                </c:pt>
                <c:pt idx="1807">
                  <c:v>18607.0</c:v>
                </c:pt>
                <c:pt idx="1808">
                  <c:v>19226.0</c:v>
                </c:pt>
                <c:pt idx="1809">
                  <c:v>21487.0</c:v>
                </c:pt>
                <c:pt idx="1810">
                  <c:v>22227.0</c:v>
                </c:pt>
                <c:pt idx="1811">
                  <c:v>34635.0</c:v>
                </c:pt>
                <c:pt idx="1812">
                  <c:v>35055.0</c:v>
                </c:pt>
              </c:numCache>
            </c:numRef>
          </c:xVal>
          <c:yVal>
            <c:numRef>
              <c:f>Sheet1!$G$1:$G$1813</c:f>
              <c:numCache>
                <c:formatCode>General</c:formatCode>
                <c:ptCount val="1813"/>
                <c:pt idx="0">
                  <c:v>77.63864751129898</c:v>
                </c:pt>
                <c:pt idx="1">
                  <c:v>68.4193649273</c:v>
                </c:pt>
                <c:pt idx="2">
                  <c:v>62.3497135799</c:v>
                </c:pt>
                <c:pt idx="3">
                  <c:v>57.7753057193</c:v>
                </c:pt>
                <c:pt idx="4">
                  <c:v>54.0595642931</c:v>
                </c:pt>
                <c:pt idx="5">
                  <c:v>50.9617935004</c:v>
                </c:pt>
                <c:pt idx="6">
                  <c:v>48.2492151654</c:v>
                </c:pt>
                <c:pt idx="7">
                  <c:v>45.95706271949999</c:v>
                </c:pt>
                <c:pt idx="8">
                  <c:v>43.9004596181</c:v>
                </c:pt>
                <c:pt idx="9">
                  <c:v>42.0691129489</c:v>
                </c:pt>
                <c:pt idx="10">
                  <c:v>40.4044322865</c:v>
                </c:pt>
                <c:pt idx="11">
                  <c:v>38.9131476122</c:v>
                </c:pt>
                <c:pt idx="12">
                  <c:v>37.4887668695</c:v>
                </c:pt>
                <c:pt idx="13">
                  <c:v>36.1012030831</c:v>
                </c:pt>
                <c:pt idx="14">
                  <c:v>34.7152228218</c:v>
                </c:pt>
                <c:pt idx="15">
                  <c:v>33.3335972542</c:v>
                </c:pt>
                <c:pt idx="16">
                  <c:v>32.3957545695</c:v>
                </c:pt>
                <c:pt idx="17">
                  <c:v>31.4856235723994</c:v>
                </c:pt>
                <c:pt idx="18">
                  <c:v>30.653877063</c:v>
                </c:pt>
                <c:pt idx="19">
                  <c:v>29.8561763413</c:v>
                </c:pt>
                <c:pt idx="20">
                  <c:v>29.1186495699</c:v>
                </c:pt>
                <c:pt idx="21">
                  <c:v>28.3534111108</c:v>
                </c:pt>
                <c:pt idx="22">
                  <c:v>27.6234060831</c:v>
                </c:pt>
                <c:pt idx="23">
                  <c:v>26.9535750056</c:v>
                </c:pt>
                <c:pt idx="24">
                  <c:v>26.2853274532</c:v>
                </c:pt>
                <c:pt idx="25">
                  <c:v>25.6550845009</c:v>
                </c:pt>
                <c:pt idx="26">
                  <c:v>25.0798690425</c:v>
                </c:pt>
                <c:pt idx="27">
                  <c:v>24.5276146967</c:v>
                </c:pt>
                <c:pt idx="28">
                  <c:v>24.0129690698</c:v>
                </c:pt>
                <c:pt idx="29">
                  <c:v>23.47852938029988</c:v>
                </c:pt>
                <c:pt idx="30">
                  <c:v>22.9658631597</c:v>
                </c:pt>
                <c:pt idx="31">
                  <c:v>22.5169338205</c:v>
                </c:pt>
                <c:pt idx="32">
                  <c:v>22.0367298625</c:v>
                </c:pt>
                <c:pt idx="33">
                  <c:v>21.5945305046</c:v>
                </c:pt>
                <c:pt idx="34">
                  <c:v>21.1499558592</c:v>
                </c:pt>
                <c:pt idx="35">
                  <c:v>20.737051714</c:v>
                </c:pt>
                <c:pt idx="36">
                  <c:v>20.3225640437</c:v>
                </c:pt>
                <c:pt idx="37">
                  <c:v>19.9346004173</c:v>
                </c:pt>
                <c:pt idx="38">
                  <c:v>19.5573255846</c:v>
                </c:pt>
                <c:pt idx="39">
                  <c:v>19.1760919395</c:v>
                </c:pt>
                <c:pt idx="40">
                  <c:v>18.8130688319</c:v>
                </c:pt>
                <c:pt idx="41">
                  <c:v>18.4765697681</c:v>
                </c:pt>
                <c:pt idx="42">
                  <c:v>18.1396748231</c:v>
                </c:pt>
                <c:pt idx="43">
                  <c:v>17.834054497</c:v>
                </c:pt>
                <c:pt idx="44">
                  <c:v>17.5224959521</c:v>
                </c:pt>
                <c:pt idx="45">
                  <c:v>17.2394408573</c:v>
                </c:pt>
                <c:pt idx="46">
                  <c:v>16.954010475</c:v>
                </c:pt>
                <c:pt idx="47">
                  <c:v>16.6606624677</c:v>
                </c:pt>
                <c:pt idx="48">
                  <c:v>16.3748362041</c:v>
                </c:pt>
                <c:pt idx="49">
                  <c:v>16.1230557282</c:v>
                </c:pt>
                <c:pt idx="50">
                  <c:v>15.8886940273</c:v>
                </c:pt>
                <c:pt idx="51">
                  <c:v>15.6606664265</c:v>
                </c:pt>
                <c:pt idx="52">
                  <c:v>15.4330347069</c:v>
                </c:pt>
                <c:pt idx="53">
                  <c:v>15.2065906311</c:v>
                </c:pt>
                <c:pt idx="54">
                  <c:v>14.984501249</c:v>
                </c:pt>
                <c:pt idx="55">
                  <c:v>14.7802265233</c:v>
                </c:pt>
                <c:pt idx="56">
                  <c:v>14.5573453787</c:v>
                </c:pt>
                <c:pt idx="57">
                  <c:v>14.3380271654</c:v>
                </c:pt>
                <c:pt idx="58">
                  <c:v>14.1301895084</c:v>
                </c:pt>
                <c:pt idx="59">
                  <c:v>13.9144342263</c:v>
                </c:pt>
                <c:pt idx="60">
                  <c:v>13.703033638</c:v>
                </c:pt>
                <c:pt idx="61">
                  <c:v>13.5082600623</c:v>
                </c:pt>
                <c:pt idx="62">
                  <c:v>13.3162576554</c:v>
                </c:pt>
                <c:pt idx="63">
                  <c:v>13.1527586985</c:v>
                </c:pt>
                <c:pt idx="64">
                  <c:v>12.9746121353</c:v>
                </c:pt>
                <c:pt idx="65">
                  <c:v>12.7917149972</c:v>
                </c:pt>
                <c:pt idx="66">
                  <c:v>12.616735484</c:v>
                </c:pt>
                <c:pt idx="67">
                  <c:v>12.4397765646</c:v>
                </c:pt>
                <c:pt idx="68">
                  <c:v>12.2715270328</c:v>
                </c:pt>
                <c:pt idx="69">
                  <c:v>12.1115910072</c:v>
                </c:pt>
                <c:pt idx="70">
                  <c:v>11.9583849628</c:v>
                </c:pt>
                <c:pt idx="71">
                  <c:v>11.8000324623</c:v>
                </c:pt>
                <c:pt idx="72">
                  <c:v>11.6282199991</c:v>
                </c:pt>
                <c:pt idx="73">
                  <c:v>11.4762015986</c:v>
                </c:pt>
                <c:pt idx="74">
                  <c:v>11.3427896168</c:v>
                </c:pt>
                <c:pt idx="75">
                  <c:v>11.19195886</c:v>
                </c:pt>
                <c:pt idx="76">
                  <c:v>11.048649847</c:v>
                </c:pt>
                <c:pt idx="77">
                  <c:v>10.911674934</c:v>
                </c:pt>
                <c:pt idx="78">
                  <c:v>10.777867071</c:v>
                </c:pt>
                <c:pt idx="79">
                  <c:v>10.6484139018</c:v>
                </c:pt>
                <c:pt idx="80">
                  <c:v>10.5011460762</c:v>
                </c:pt>
                <c:pt idx="81">
                  <c:v>10.3752558383</c:v>
                </c:pt>
                <c:pt idx="82">
                  <c:v>10.2576791066</c:v>
                </c:pt>
                <c:pt idx="83">
                  <c:v>10.1385188499</c:v>
                </c:pt>
                <c:pt idx="84">
                  <c:v>10.0241091682</c:v>
                </c:pt>
                <c:pt idx="85">
                  <c:v>9.91524182406</c:v>
                </c:pt>
                <c:pt idx="86">
                  <c:v>9.80874976742</c:v>
                </c:pt>
                <c:pt idx="87">
                  <c:v>9.696319492009997</c:v>
                </c:pt>
                <c:pt idx="88">
                  <c:v>9.580326285330001</c:v>
                </c:pt>
                <c:pt idx="89">
                  <c:v>9.46947953492</c:v>
                </c:pt>
                <c:pt idx="90">
                  <c:v>9.364175122029997</c:v>
                </c:pt>
                <c:pt idx="91">
                  <c:v>9.27312243419</c:v>
                </c:pt>
                <c:pt idx="92">
                  <c:v>9.178902696350001</c:v>
                </c:pt>
                <c:pt idx="93">
                  <c:v>9.083891196</c:v>
                </c:pt>
                <c:pt idx="94">
                  <c:v>8.985712645630002</c:v>
                </c:pt>
                <c:pt idx="95">
                  <c:v>8.895847601550002</c:v>
                </c:pt>
                <c:pt idx="96">
                  <c:v>8.80598255747</c:v>
                </c:pt>
                <c:pt idx="97">
                  <c:v>8.708199888360001</c:v>
                </c:pt>
                <c:pt idx="98">
                  <c:v>8.61041721925</c:v>
                </c:pt>
                <c:pt idx="99">
                  <c:v>8.52649039394</c:v>
                </c:pt>
                <c:pt idx="100">
                  <c:v>8.44335533113</c:v>
                </c:pt>
                <c:pt idx="101">
                  <c:v>8.36180379333</c:v>
                </c:pt>
                <c:pt idx="102">
                  <c:v>8.268771699239998</c:v>
                </c:pt>
                <c:pt idx="103">
                  <c:v>8.18405311143</c:v>
                </c:pt>
                <c:pt idx="104">
                  <c:v>8.094979829850001</c:v>
                </c:pt>
                <c:pt idx="105">
                  <c:v>8.00946947953</c:v>
                </c:pt>
                <c:pt idx="106">
                  <c:v>7.927522060479975</c:v>
                </c:pt>
                <c:pt idx="107">
                  <c:v>7.84359523517</c:v>
                </c:pt>
                <c:pt idx="108">
                  <c:v>7.772336609909995</c:v>
                </c:pt>
                <c:pt idx="109">
                  <c:v>7.69236859712</c:v>
                </c:pt>
                <c:pt idx="110">
                  <c:v>7.635757578159919</c:v>
                </c:pt>
                <c:pt idx="111">
                  <c:v>7.565686596649964</c:v>
                </c:pt>
                <c:pt idx="112">
                  <c:v>7.49126092137</c:v>
                </c:pt>
                <c:pt idx="113">
                  <c:v>7.4160434836</c:v>
                </c:pt>
                <c:pt idx="114">
                  <c:v>7.3483477896</c:v>
                </c:pt>
                <c:pt idx="115">
                  <c:v>7.27708916433</c:v>
                </c:pt>
                <c:pt idx="116">
                  <c:v>7.20385113281</c:v>
                </c:pt>
                <c:pt idx="117">
                  <c:v>7.14169777634</c:v>
                </c:pt>
                <c:pt idx="118">
                  <c:v>7.07202267608</c:v>
                </c:pt>
                <c:pt idx="119">
                  <c:v>7.00947343835</c:v>
                </c:pt>
                <c:pt idx="120">
                  <c:v>6.94336126935</c:v>
                </c:pt>
                <c:pt idx="121">
                  <c:v>6.88160379413</c:v>
                </c:pt>
                <c:pt idx="122">
                  <c:v>6.821825725159996</c:v>
                </c:pt>
                <c:pt idx="123">
                  <c:v>6.75729708117</c:v>
                </c:pt>
                <c:pt idx="124">
                  <c:v>6.699102537199924</c:v>
                </c:pt>
                <c:pt idx="125">
                  <c:v>6.63457389321</c:v>
                </c:pt>
                <c:pt idx="126">
                  <c:v>6.57321229924</c:v>
                </c:pt>
                <c:pt idx="127">
                  <c:v>6.512642467769997</c:v>
                </c:pt>
                <c:pt idx="128">
                  <c:v>6.45207263629</c:v>
                </c:pt>
                <c:pt idx="129">
                  <c:v>6.394273973580001</c:v>
                </c:pt>
                <c:pt idx="130">
                  <c:v>6.342413529639924</c:v>
                </c:pt>
                <c:pt idx="131">
                  <c:v>6.29609542322</c:v>
                </c:pt>
                <c:pt idx="132">
                  <c:v>6.24581850428</c:v>
                </c:pt>
                <c:pt idx="133">
                  <c:v>6.19039512908</c:v>
                </c:pt>
                <c:pt idx="134">
                  <c:v>6.13813880388</c:v>
                </c:pt>
                <c:pt idx="135">
                  <c:v>6.085486597439965</c:v>
                </c:pt>
                <c:pt idx="136">
                  <c:v>6.03164674724</c:v>
                </c:pt>
                <c:pt idx="137">
                  <c:v>5.97622337204</c:v>
                </c:pt>
                <c:pt idx="138">
                  <c:v>5.92990526562</c:v>
                </c:pt>
                <c:pt idx="139">
                  <c:v>5.89071302172</c:v>
                </c:pt>
                <c:pt idx="140">
                  <c:v>5.83924845903</c:v>
                </c:pt>
                <c:pt idx="141">
                  <c:v>5.790950946349909</c:v>
                </c:pt>
                <c:pt idx="142">
                  <c:v>5.74542460244</c:v>
                </c:pt>
                <c:pt idx="143">
                  <c:v>5.696731208509965</c:v>
                </c:pt>
                <c:pt idx="144">
                  <c:v>5.651204864589975</c:v>
                </c:pt>
                <c:pt idx="145">
                  <c:v>5.6013238269</c:v>
                </c:pt>
                <c:pt idx="146">
                  <c:v>5.55104690797</c:v>
                </c:pt>
                <c:pt idx="147">
                  <c:v>5.511854664069975</c:v>
                </c:pt>
                <c:pt idx="148">
                  <c:v>5.46316127015</c:v>
                </c:pt>
                <c:pt idx="149">
                  <c:v>5.418822569980001</c:v>
                </c:pt>
                <c:pt idx="150">
                  <c:v>5.383193257349974</c:v>
                </c:pt>
                <c:pt idx="151">
                  <c:v>5.34716806347</c:v>
                </c:pt>
                <c:pt idx="152">
                  <c:v>5.29530761953</c:v>
                </c:pt>
                <c:pt idx="153">
                  <c:v>5.25374008812</c:v>
                </c:pt>
                <c:pt idx="154">
                  <c:v>5.218506656739924</c:v>
                </c:pt>
                <c:pt idx="155">
                  <c:v>5.18010617535</c:v>
                </c:pt>
                <c:pt idx="156">
                  <c:v>5.14328921897</c:v>
                </c:pt>
                <c:pt idx="157">
                  <c:v>5.105284618829924</c:v>
                </c:pt>
                <c:pt idx="158">
                  <c:v>5.07163471245</c:v>
                </c:pt>
                <c:pt idx="159">
                  <c:v>5.039964212329997</c:v>
                </c:pt>
                <c:pt idx="160">
                  <c:v>5.00314725595</c:v>
                </c:pt>
                <c:pt idx="161">
                  <c:v>4.96712206207</c:v>
                </c:pt>
                <c:pt idx="162">
                  <c:v>4.93188863069</c:v>
                </c:pt>
                <c:pt idx="163">
                  <c:v>4.89625931805</c:v>
                </c:pt>
                <c:pt idx="164">
                  <c:v>4.86933939296</c:v>
                </c:pt>
                <c:pt idx="165">
                  <c:v>4.82935538656</c:v>
                </c:pt>
                <c:pt idx="166">
                  <c:v>4.795309598929998</c:v>
                </c:pt>
                <c:pt idx="167">
                  <c:v>4.7596802863</c:v>
                </c:pt>
                <c:pt idx="168">
                  <c:v>4.72365509242</c:v>
                </c:pt>
                <c:pt idx="169">
                  <c:v>4.692776354799974</c:v>
                </c:pt>
                <c:pt idx="170">
                  <c:v>4.657542923419974</c:v>
                </c:pt>
                <c:pt idx="171">
                  <c:v>4.621913610789964</c:v>
                </c:pt>
                <c:pt idx="172">
                  <c:v>4.59143075443</c:v>
                </c:pt>
                <c:pt idx="173">
                  <c:v>4.56134377932</c:v>
                </c:pt>
                <c:pt idx="174">
                  <c:v>4.53125680421</c:v>
                </c:pt>
                <c:pt idx="175">
                  <c:v>4.5027533541</c:v>
                </c:pt>
                <c:pt idx="176">
                  <c:v>4.47147873524</c:v>
                </c:pt>
                <c:pt idx="177">
                  <c:v>4.43782882886</c:v>
                </c:pt>
                <c:pt idx="178">
                  <c:v>4.41288831002</c:v>
                </c:pt>
                <c:pt idx="179">
                  <c:v>4.383988978669909</c:v>
                </c:pt>
                <c:pt idx="180">
                  <c:v>4.353110241049907</c:v>
                </c:pt>
                <c:pt idx="181">
                  <c:v>4.325002672199965</c:v>
                </c:pt>
                <c:pt idx="182">
                  <c:v>4.29689510334</c:v>
                </c:pt>
                <c:pt idx="183">
                  <c:v>4.2719545845</c:v>
                </c:pt>
                <c:pt idx="184">
                  <c:v>4.24265937189</c:v>
                </c:pt>
                <c:pt idx="185">
                  <c:v>4.21890649681</c:v>
                </c:pt>
                <c:pt idx="186">
                  <c:v>4.19277833421</c:v>
                </c:pt>
                <c:pt idx="187">
                  <c:v>4.165858409109966</c:v>
                </c:pt>
                <c:pt idx="188">
                  <c:v>4.136959077759974</c:v>
                </c:pt>
                <c:pt idx="189">
                  <c:v>4.113997965169975</c:v>
                </c:pt>
                <c:pt idx="190">
                  <c:v>4.08786980257</c:v>
                </c:pt>
                <c:pt idx="191">
                  <c:v>4.06292928373</c:v>
                </c:pt>
                <c:pt idx="192">
                  <c:v>4.04155169615</c:v>
                </c:pt>
                <c:pt idx="193">
                  <c:v>4.01819470232</c:v>
                </c:pt>
                <c:pt idx="194">
                  <c:v>3.99127477722</c:v>
                </c:pt>
                <c:pt idx="195">
                  <c:v>3.96277132711</c:v>
                </c:pt>
                <c:pt idx="196">
                  <c:v>3.93822668952</c:v>
                </c:pt>
                <c:pt idx="197">
                  <c:v>3.91447381443</c:v>
                </c:pt>
                <c:pt idx="198">
                  <c:v>3.89428387061</c:v>
                </c:pt>
                <c:pt idx="199">
                  <c:v>3.872906283029998</c:v>
                </c:pt>
                <c:pt idx="200">
                  <c:v>3.85311222046</c:v>
                </c:pt>
                <c:pt idx="201">
                  <c:v>3.82737993911</c:v>
                </c:pt>
                <c:pt idx="202">
                  <c:v>3.802439420269998</c:v>
                </c:pt>
                <c:pt idx="203">
                  <c:v>3.7834371202</c:v>
                </c:pt>
                <c:pt idx="204">
                  <c:v>3.75176662008</c:v>
                </c:pt>
                <c:pt idx="205">
                  <c:v>3.7288055075</c:v>
                </c:pt>
                <c:pt idx="206">
                  <c:v>3.70505263241</c:v>
                </c:pt>
                <c:pt idx="207">
                  <c:v>3.67971623232</c:v>
                </c:pt>
                <c:pt idx="208">
                  <c:v>3.65121278221</c:v>
                </c:pt>
                <c:pt idx="209">
                  <c:v>3.63062695714</c:v>
                </c:pt>
                <c:pt idx="210">
                  <c:v>3.60687408205</c:v>
                </c:pt>
                <c:pt idx="211">
                  <c:v>3.58510061322</c:v>
                </c:pt>
                <c:pt idx="212">
                  <c:v>3.55897245062</c:v>
                </c:pt>
                <c:pt idx="213">
                  <c:v>3.53640721929</c:v>
                </c:pt>
                <c:pt idx="214">
                  <c:v>3.51740491922</c:v>
                </c:pt>
                <c:pt idx="215">
                  <c:v>3.50354907542</c:v>
                </c:pt>
                <c:pt idx="216">
                  <c:v>3.48533853785</c:v>
                </c:pt>
                <c:pt idx="217">
                  <c:v>3.46910740654</c:v>
                </c:pt>
                <c:pt idx="218">
                  <c:v>3.451688631479997</c:v>
                </c:pt>
                <c:pt idx="219">
                  <c:v>3.43149868765</c:v>
                </c:pt>
                <c:pt idx="220">
                  <c:v>3.41368403134</c:v>
                </c:pt>
                <c:pt idx="221">
                  <c:v>3.38993115625</c:v>
                </c:pt>
                <c:pt idx="222">
                  <c:v>3.36776180617</c:v>
                </c:pt>
                <c:pt idx="223">
                  <c:v>3.34559245609</c:v>
                </c:pt>
                <c:pt idx="224">
                  <c:v>3.32856956227</c:v>
                </c:pt>
                <c:pt idx="225">
                  <c:v>3.31154666846</c:v>
                </c:pt>
                <c:pt idx="226">
                  <c:v>3.29254436839</c:v>
                </c:pt>
                <c:pt idx="227">
                  <c:v>3.27512559333</c:v>
                </c:pt>
                <c:pt idx="228">
                  <c:v>3.254143887</c:v>
                </c:pt>
                <c:pt idx="229">
                  <c:v>3.23989216195</c:v>
                </c:pt>
                <c:pt idx="230">
                  <c:v>3.22366103064</c:v>
                </c:pt>
                <c:pt idx="231">
                  <c:v>3.20347108681</c:v>
                </c:pt>
                <c:pt idx="232">
                  <c:v>3.18882348051</c:v>
                </c:pt>
                <c:pt idx="233">
                  <c:v>3.17021706169</c:v>
                </c:pt>
                <c:pt idx="234">
                  <c:v>3.15556945539</c:v>
                </c:pt>
                <c:pt idx="235">
                  <c:v>3.13894244282</c:v>
                </c:pt>
                <c:pt idx="236">
                  <c:v>3.12429483652</c:v>
                </c:pt>
                <c:pt idx="237">
                  <c:v>3.10964723022</c:v>
                </c:pt>
                <c:pt idx="238">
                  <c:v>3.09539550516</c:v>
                </c:pt>
                <c:pt idx="239">
                  <c:v>3.07560144259</c:v>
                </c:pt>
                <c:pt idx="240">
                  <c:v>3.06293324254</c:v>
                </c:pt>
                <c:pt idx="241">
                  <c:v>3.04907739874</c:v>
                </c:pt>
                <c:pt idx="242">
                  <c:v>3.03165862367994</c:v>
                </c:pt>
                <c:pt idx="243">
                  <c:v>3.01384396736</c:v>
                </c:pt>
                <c:pt idx="244">
                  <c:v>2.99800871731</c:v>
                </c:pt>
                <c:pt idx="245">
                  <c:v>2.98692404226</c:v>
                </c:pt>
                <c:pt idx="246">
                  <c:v>2.9702970297</c:v>
                </c:pt>
                <c:pt idx="247">
                  <c:v>2.95367001714</c:v>
                </c:pt>
                <c:pt idx="248">
                  <c:v>2.9425853421</c:v>
                </c:pt>
                <c:pt idx="249">
                  <c:v>2.92833361705</c:v>
                </c:pt>
                <c:pt idx="250">
                  <c:v>2.91131072324</c:v>
                </c:pt>
                <c:pt idx="251">
                  <c:v>2.899038404439997</c:v>
                </c:pt>
                <c:pt idx="252">
                  <c:v>2.8871619669</c:v>
                </c:pt>
                <c:pt idx="253">
                  <c:v>2.87607729186</c:v>
                </c:pt>
                <c:pt idx="254">
                  <c:v>2.86142968555</c:v>
                </c:pt>
                <c:pt idx="255">
                  <c:v>2.84678207925</c:v>
                </c:pt>
                <c:pt idx="256">
                  <c:v>2.83213447294</c:v>
                </c:pt>
                <c:pt idx="257">
                  <c:v>2.81669510413994</c:v>
                </c:pt>
                <c:pt idx="258">
                  <c:v>2.79888044782</c:v>
                </c:pt>
                <c:pt idx="259">
                  <c:v>2.78423284152</c:v>
                </c:pt>
                <c:pt idx="260">
                  <c:v>2.76998111646</c:v>
                </c:pt>
                <c:pt idx="261">
                  <c:v>2.75414586641</c:v>
                </c:pt>
                <c:pt idx="262">
                  <c:v>2.74108178511</c:v>
                </c:pt>
                <c:pt idx="263">
                  <c:v>2.72683006006</c:v>
                </c:pt>
                <c:pt idx="264">
                  <c:v>2.71099481</c:v>
                </c:pt>
                <c:pt idx="265">
                  <c:v>2.69595132244</c:v>
                </c:pt>
                <c:pt idx="266">
                  <c:v>2.68288724114</c:v>
                </c:pt>
                <c:pt idx="267">
                  <c:v>2.66942727859</c:v>
                </c:pt>
                <c:pt idx="268">
                  <c:v>2.66032200981</c:v>
                </c:pt>
                <c:pt idx="269">
                  <c:v>2.64923733477</c:v>
                </c:pt>
                <c:pt idx="270">
                  <c:v>2.636965015969999</c:v>
                </c:pt>
                <c:pt idx="271">
                  <c:v>2.62350505342</c:v>
                </c:pt>
                <c:pt idx="272">
                  <c:v>2.61123273463</c:v>
                </c:pt>
                <c:pt idx="273">
                  <c:v>2.59896041583</c:v>
                </c:pt>
                <c:pt idx="274">
                  <c:v>2.58708397829</c:v>
                </c:pt>
                <c:pt idx="275">
                  <c:v>2.57006108448</c:v>
                </c:pt>
                <c:pt idx="276">
                  <c:v>2.55541347817</c:v>
                </c:pt>
                <c:pt idx="277">
                  <c:v>2.53997410937</c:v>
                </c:pt>
                <c:pt idx="278">
                  <c:v>2.52611826557</c:v>
                </c:pt>
                <c:pt idx="279">
                  <c:v>2.516617115529999</c:v>
                </c:pt>
                <c:pt idx="280">
                  <c:v>2.50355303423</c:v>
                </c:pt>
                <c:pt idx="281">
                  <c:v>2.4940518842</c:v>
                </c:pt>
                <c:pt idx="282">
                  <c:v>2.4825713279</c:v>
                </c:pt>
                <c:pt idx="283">
                  <c:v>2.471882534119997</c:v>
                </c:pt>
                <c:pt idx="284">
                  <c:v>2.46000609657</c:v>
                </c:pt>
                <c:pt idx="285">
                  <c:v>2.44971318403</c:v>
                </c:pt>
                <c:pt idx="286">
                  <c:v>2.43981615275</c:v>
                </c:pt>
                <c:pt idx="287">
                  <c:v>2.43269029022</c:v>
                </c:pt>
                <c:pt idx="288">
                  <c:v>2.42318914019</c:v>
                </c:pt>
                <c:pt idx="289">
                  <c:v>2.4125003464</c:v>
                </c:pt>
                <c:pt idx="290">
                  <c:v>2.402207433859997</c:v>
                </c:pt>
                <c:pt idx="291">
                  <c:v>2.39033099631</c:v>
                </c:pt>
                <c:pt idx="292">
                  <c:v>2.38162160878</c:v>
                </c:pt>
                <c:pt idx="293">
                  <c:v>2.37251634</c:v>
                </c:pt>
                <c:pt idx="294">
                  <c:v>2.359848139949937</c:v>
                </c:pt>
                <c:pt idx="295">
                  <c:v>2.34955522741</c:v>
                </c:pt>
                <c:pt idx="296">
                  <c:v>2.33965819612994</c:v>
                </c:pt>
                <c:pt idx="297">
                  <c:v>2.32976116484</c:v>
                </c:pt>
                <c:pt idx="298">
                  <c:v>2.32144765856</c:v>
                </c:pt>
                <c:pt idx="299">
                  <c:v>2.31194650853</c:v>
                </c:pt>
                <c:pt idx="300">
                  <c:v>2.30363300224</c:v>
                </c:pt>
                <c:pt idx="301">
                  <c:v>2.29531949596</c:v>
                </c:pt>
                <c:pt idx="302">
                  <c:v>2.28304717717</c:v>
                </c:pt>
                <c:pt idx="303">
                  <c:v>2.27315014588</c:v>
                </c:pt>
                <c:pt idx="304">
                  <c:v>2.26206547084</c:v>
                </c:pt>
                <c:pt idx="305">
                  <c:v>2.252168439549997</c:v>
                </c:pt>
                <c:pt idx="306">
                  <c:v>2.24345905202</c:v>
                </c:pt>
                <c:pt idx="307">
                  <c:v>2.23435378324</c:v>
                </c:pt>
                <c:pt idx="308">
                  <c:v>2.2232691082</c:v>
                </c:pt>
                <c:pt idx="309">
                  <c:v>2.21416383941</c:v>
                </c:pt>
                <c:pt idx="310">
                  <c:v>2.206642095639999</c:v>
                </c:pt>
                <c:pt idx="311">
                  <c:v>2.1971409456</c:v>
                </c:pt>
                <c:pt idx="312">
                  <c:v>2.18566038931</c:v>
                </c:pt>
                <c:pt idx="313">
                  <c:v>2.17497159552</c:v>
                </c:pt>
                <c:pt idx="314">
                  <c:v>2.16230339547</c:v>
                </c:pt>
                <c:pt idx="315">
                  <c:v>2.15280224544</c:v>
                </c:pt>
                <c:pt idx="316">
                  <c:v>2.14369697665</c:v>
                </c:pt>
                <c:pt idx="317">
                  <c:v>2.13498758912</c:v>
                </c:pt>
                <c:pt idx="318">
                  <c:v>2.1278617266</c:v>
                </c:pt>
                <c:pt idx="319">
                  <c:v>2.119152339059998</c:v>
                </c:pt>
                <c:pt idx="320">
                  <c:v>2.11044295153</c:v>
                </c:pt>
                <c:pt idx="321">
                  <c:v>2.09658710773</c:v>
                </c:pt>
                <c:pt idx="322">
                  <c:v>2.08391890768</c:v>
                </c:pt>
                <c:pt idx="323">
                  <c:v>2.072042470139996</c:v>
                </c:pt>
                <c:pt idx="324">
                  <c:v>2.06333308261</c:v>
                </c:pt>
                <c:pt idx="325">
                  <c:v>2.05422781382</c:v>
                </c:pt>
                <c:pt idx="326">
                  <c:v>2.0478937138</c:v>
                </c:pt>
                <c:pt idx="327">
                  <c:v>2.04037197002</c:v>
                </c:pt>
                <c:pt idx="328">
                  <c:v>2.03126670124</c:v>
                </c:pt>
                <c:pt idx="329">
                  <c:v>2.0209737887</c:v>
                </c:pt>
                <c:pt idx="330">
                  <c:v>2.01305616367</c:v>
                </c:pt>
                <c:pt idx="331">
                  <c:v>2.00355501364</c:v>
                </c:pt>
                <c:pt idx="332">
                  <c:v>1.99801267612</c:v>
                </c:pt>
                <c:pt idx="333">
                  <c:v>1.99009505109</c:v>
                </c:pt>
                <c:pt idx="334">
                  <c:v>1.9809897823</c:v>
                </c:pt>
                <c:pt idx="335">
                  <c:v>1.97188451352</c:v>
                </c:pt>
                <c:pt idx="336">
                  <c:v>1.96396688849</c:v>
                </c:pt>
                <c:pt idx="337">
                  <c:v>1.9532780947</c:v>
                </c:pt>
                <c:pt idx="338">
                  <c:v>1.94536046967</c:v>
                </c:pt>
                <c:pt idx="339">
                  <c:v>1.9402140134</c:v>
                </c:pt>
                <c:pt idx="340">
                  <c:v>1.93506755714</c:v>
                </c:pt>
                <c:pt idx="341">
                  <c:v>1.92794169461</c:v>
                </c:pt>
                <c:pt idx="342">
                  <c:v>1.92121171333</c:v>
                </c:pt>
                <c:pt idx="343">
                  <c:v>1.9109188008</c:v>
                </c:pt>
                <c:pt idx="344">
                  <c:v>1.90379293827</c:v>
                </c:pt>
                <c:pt idx="345">
                  <c:v>1.89468766949</c:v>
                </c:pt>
                <c:pt idx="346">
                  <c:v>1.88518651945</c:v>
                </c:pt>
                <c:pt idx="347">
                  <c:v>1.87845653818</c:v>
                </c:pt>
                <c:pt idx="348">
                  <c:v>1.86935126939</c:v>
                </c:pt>
                <c:pt idx="349">
                  <c:v>1.86222540687</c:v>
                </c:pt>
                <c:pt idx="350">
                  <c:v>1.85391190059</c:v>
                </c:pt>
                <c:pt idx="351">
                  <c:v>1.8440148693</c:v>
                </c:pt>
                <c:pt idx="352">
                  <c:v>1.83768076928</c:v>
                </c:pt>
                <c:pt idx="353">
                  <c:v>1.82857550049</c:v>
                </c:pt>
                <c:pt idx="354">
                  <c:v>1.82144963797</c:v>
                </c:pt>
                <c:pt idx="355">
                  <c:v>1.81392789419</c:v>
                </c:pt>
                <c:pt idx="356">
                  <c:v>1.80601026916</c:v>
                </c:pt>
                <c:pt idx="357">
                  <c:v>1.79769676288</c:v>
                </c:pt>
                <c:pt idx="358">
                  <c:v>1.78898737535</c:v>
                </c:pt>
                <c:pt idx="359">
                  <c:v>1.78146563157</c:v>
                </c:pt>
                <c:pt idx="360">
                  <c:v>1.77671505655</c:v>
                </c:pt>
                <c:pt idx="361">
                  <c:v>1.77077683778</c:v>
                </c:pt>
                <c:pt idx="362">
                  <c:v>1.76523450026</c:v>
                </c:pt>
                <c:pt idx="363">
                  <c:v>1.75652511273</c:v>
                </c:pt>
                <c:pt idx="364">
                  <c:v>1.7478157252</c:v>
                </c:pt>
                <c:pt idx="365">
                  <c:v>1.74148162517</c:v>
                </c:pt>
                <c:pt idx="366">
                  <c:v>1.73000106888</c:v>
                </c:pt>
                <c:pt idx="367">
                  <c:v>1.72445873136</c:v>
                </c:pt>
                <c:pt idx="368">
                  <c:v>1.71891639384</c:v>
                </c:pt>
                <c:pt idx="369">
                  <c:v>1.71297817507</c:v>
                </c:pt>
                <c:pt idx="370">
                  <c:v>1.70664407504</c:v>
                </c:pt>
                <c:pt idx="371">
                  <c:v>1.70070585627</c:v>
                </c:pt>
                <c:pt idx="372">
                  <c:v>1.68922529998</c:v>
                </c:pt>
                <c:pt idx="373">
                  <c:v>1.68407884371</c:v>
                </c:pt>
                <c:pt idx="374">
                  <c:v>1.68051591245</c:v>
                </c:pt>
                <c:pt idx="375">
                  <c:v>1.67616121868</c:v>
                </c:pt>
                <c:pt idx="376">
                  <c:v>1.67061888116</c:v>
                </c:pt>
                <c:pt idx="377">
                  <c:v>1.66230537488</c:v>
                </c:pt>
                <c:pt idx="378">
                  <c:v>1.65834656237</c:v>
                </c:pt>
                <c:pt idx="379">
                  <c:v>1.64884541233</c:v>
                </c:pt>
                <c:pt idx="380">
                  <c:v>1.64488659982</c:v>
                </c:pt>
                <c:pt idx="381">
                  <c:v>1.6393442623</c:v>
                </c:pt>
                <c:pt idx="382">
                  <c:v>1.63340604352</c:v>
                </c:pt>
                <c:pt idx="383">
                  <c:v>1.62825958725</c:v>
                </c:pt>
                <c:pt idx="384">
                  <c:v>1.62073784348</c:v>
                </c:pt>
                <c:pt idx="385">
                  <c:v>1.61519550596</c:v>
                </c:pt>
                <c:pt idx="386">
                  <c:v>1.60846552468</c:v>
                </c:pt>
                <c:pt idx="387">
                  <c:v>1.60411083092</c:v>
                </c:pt>
                <c:pt idx="388">
                  <c:v>1.5993602559</c:v>
                </c:pt>
                <c:pt idx="389">
                  <c:v>1.59342203713</c:v>
                </c:pt>
                <c:pt idx="390">
                  <c:v>1.58946322461</c:v>
                </c:pt>
                <c:pt idx="391">
                  <c:v>1.5862961746</c:v>
                </c:pt>
                <c:pt idx="392">
                  <c:v>1.57917031207</c:v>
                </c:pt>
                <c:pt idx="393">
                  <c:v>1.57560738081</c:v>
                </c:pt>
                <c:pt idx="394">
                  <c:v>1.57125268704</c:v>
                </c:pt>
                <c:pt idx="395">
                  <c:v>1.56729387453</c:v>
                </c:pt>
                <c:pt idx="396">
                  <c:v>1.56175153701</c:v>
                </c:pt>
                <c:pt idx="397">
                  <c:v>1.55779272449</c:v>
                </c:pt>
                <c:pt idx="398">
                  <c:v>1.55304214948</c:v>
                </c:pt>
                <c:pt idx="399">
                  <c:v>1.5463121682</c:v>
                </c:pt>
                <c:pt idx="400">
                  <c:v>1.54156159318</c:v>
                </c:pt>
                <c:pt idx="401">
                  <c:v>1.53720689942</c:v>
                </c:pt>
                <c:pt idx="402">
                  <c:v>1.5316645619</c:v>
                </c:pt>
                <c:pt idx="403">
                  <c:v>1.52651810563</c:v>
                </c:pt>
                <c:pt idx="404">
                  <c:v>1.52137164936</c:v>
                </c:pt>
                <c:pt idx="405">
                  <c:v>1.51622519309</c:v>
                </c:pt>
                <c:pt idx="406">
                  <c:v>1.51187049933</c:v>
                </c:pt>
                <c:pt idx="407">
                  <c:v>1.50514051805</c:v>
                </c:pt>
                <c:pt idx="408">
                  <c:v>1.49880641803</c:v>
                </c:pt>
                <c:pt idx="409">
                  <c:v>1.49445172426</c:v>
                </c:pt>
                <c:pt idx="410">
                  <c:v>1.490888793</c:v>
                </c:pt>
                <c:pt idx="411">
                  <c:v>1.48732586173</c:v>
                </c:pt>
                <c:pt idx="412">
                  <c:v>1.48495057423</c:v>
                </c:pt>
                <c:pt idx="413">
                  <c:v>1.48019999921</c:v>
                </c:pt>
                <c:pt idx="414">
                  <c:v>1.47584530544</c:v>
                </c:pt>
                <c:pt idx="415">
                  <c:v>1.47069884917</c:v>
                </c:pt>
                <c:pt idx="416">
                  <c:v>1.46634415541</c:v>
                </c:pt>
                <c:pt idx="417">
                  <c:v>1.46278122414</c:v>
                </c:pt>
                <c:pt idx="418">
                  <c:v>1.45644712412</c:v>
                </c:pt>
                <c:pt idx="419">
                  <c:v>1.45367595536</c:v>
                </c:pt>
                <c:pt idx="420">
                  <c:v>1.44892538034</c:v>
                </c:pt>
                <c:pt idx="421">
                  <c:v>1.44457068658</c:v>
                </c:pt>
                <c:pt idx="422">
                  <c:v>1.43823658655</c:v>
                </c:pt>
                <c:pt idx="423">
                  <c:v>1.43309013028</c:v>
                </c:pt>
                <c:pt idx="424">
                  <c:v>1.43071484278</c:v>
                </c:pt>
                <c:pt idx="425">
                  <c:v>1.42754779276</c:v>
                </c:pt>
                <c:pt idx="426">
                  <c:v>1.424776624</c:v>
                </c:pt>
                <c:pt idx="427">
                  <c:v>1.42160957399</c:v>
                </c:pt>
                <c:pt idx="428">
                  <c:v>1.41646311772</c:v>
                </c:pt>
                <c:pt idx="429">
                  <c:v>1.41408783021</c:v>
                </c:pt>
                <c:pt idx="430">
                  <c:v>1.4109207802</c:v>
                </c:pt>
                <c:pt idx="431">
                  <c:v>1.40656608644</c:v>
                </c:pt>
                <c:pt idx="432">
                  <c:v>1.40221139267</c:v>
                </c:pt>
                <c:pt idx="433">
                  <c:v>1.39825258016</c:v>
                </c:pt>
                <c:pt idx="434">
                  <c:v>1.39310612389</c:v>
                </c:pt>
                <c:pt idx="435">
                  <c:v>1.38914731137</c:v>
                </c:pt>
                <c:pt idx="436">
                  <c:v>1.38360497385</c:v>
                </c:pt>
                <c:pt idx="437">
                  <c:v>1.37766675508</c:v>
                </c:pt>
                <c:pt idx="438">
                  <c:v>1.37172853631</c:v>
                </c:pt>
                <c:pt idx="439">
                  <c:v>1.36895736755</c:v>
                </c:pt>
                <c:pt idx="440">
                  <c:v>1.36579031754</c:v>
                </c:pt>
                <c:pt idx="441">
                  <c:v>1.35945621751</c:v>
                </c:pt>
                <c:pt idx="442">
                  <c:v>1.35708093</c:v>
                </c:pt>
                <c:pt idx="443">
                  <c:v>1.35430976124</c:v>
                </c:pt>
                <c:pt idx="444">
                  <c:v>1.34718389872</c:v>
                </c:pt>
                <c:pt idx="445">
                  <c:v>1.34362096745</c:v>
                </c:pt>
                <c:pt idx="446">
                  <c:v>1.3416415612</c:v>
                </c:pt>
                <c:pt idx="447">
                  <c:v>1.33966215494</c:v>
                </c:pt>
                <c:pt idx="448">
                  <c:v>1.33451569867</c:v>
                </c:pt>
                <c:pt idx="449">
                  <c:v>1.33134864866</c:v>
                </c:pt>
                <c:pt idx="450">
                  <c:v>1.32620219239</c:v>
                </c:pt>
                <c:pt idx="451">
                  <c:v>1.32382690488</c:v>
                </c:pt>
                <c:pt idx="452">
                  <c:v>1.31947221112</c:v>
                </c:pt>
                <c:pt idx="453">
                  <c:v>1.3147216361</c:v>
                </c:pt>
                <c:pt idx="454">
                  <c:v>1.31155458609</c:v>
                </c:pt>
                <c:pt idx="455">
                  <c:v>1.30482460481</c:v>
                </c:pt>
                <c:pt idx="456">
                  <c:v>1.3008657923</c:v>
                </c:pt>
                <c:pt idx="457">
                  <c:v>1.29730286103</c:v>
                </c:pt>
                <c:pt idx="458">
                  <c:v>1.29413581102</c:v>
                </c:pt>
                <c:pt idx="459">
                  <c:v>1.29017699851</c:v>
                </c:pt>
                <c:pt idx="460">
                  <c:v>1.287801711</c:v>
                </c:pt>
                <c:pt idx="461">
                  <c:v>1.28542642349</c:v>
                </c:pt>
                <c:pt idx="462">
                  <c:v>1.28027996722</c:v>
                </c:pt>
                <c:pt idx="463">
                  <c:v>1.2747376297</c:v>
                </c:pt>
                <c:pt idx="464">
                  <c:v>1.26998705468</c:v>
                </c:pt>
                <c:pt idx="465">
                  <c:v>1.26761176717</c:v>
                </c:pt>
                <c:pt idx="466">
                  <c:v>1.26365295466</c:v>
                </c:pt>
                <c:pt idx="467">
                  <c:v>1.2608817859</c:v>
                </c:pt>
                <c:pt idx="468">
                  <c:v>1.25573532963</c:v>
                </c:pt>
                <c:pt idx="469">
                  <c:v>1.25256827962</c:v>
                </c:pt>
                <c:pt idx="470">
                  <c:v>1.24900534836</c:v>
                </c:pt>
                <c:pt idx="471">
                  <c:v>1.24544241709</c:v>
                </c:pt>
                <c:pt idx="472">
                  <c:v>1.24029596082</c:v>
                </c:pt>
                <c:pt idx="473">
                  <c:v>1.23673302956</c:v>
                </c:pt>
                <c:pt idx="474">
                  <c:v>1.23277421705</c:v>
                </c:pt>
                <c:pt idx="475">
                  <c:v>1.22881540453</c:v>
                </c:pt>
                <c:pt idx="476">
                  <c:v>1.22564835452</c:v>
                </c:pt>
                <c:pt idx="477">
                  <c:v>1.22327306701</c:v>
                </c:pt>
                <c:pt idx="478">
                  <c:v>1.22050189825</c:v>
                </c:pt>
                <c:pt idx="479">
                  <c:v>1.21852249199</c:v>
                </c:pt>
                <c:pt idx="480">
                  <c:v>1.21337603572</c:v>
                </c:pt>
                <c:pt idx="481">
                  <c:v>1.20941722321</c:v>
                </c:pt>
                <c:pt idx="482">
                  <c:v>1.20822957946</c:v>
                </c:pt>
                <c:pt idx="483">
                  <c:v>1.20585429195</c:v>
                </c:pt>
                <c:pt idx="484">
                  <c:v>1.20268724193</c:v>
                </c:pt>
                <c:pt idx="485">
                  <c:v>1.19952019192</c:v>
                </c:pt>
                <c:pt idx="486">
                  <c:v>1.19674902316</c:v>
                </c:pt>
                <c:pt idx="487">
                  <c:v>1.1923943294</c:v>
                </c:pt>
                <c:pt idx="488">
                  <c:v>1.18764375438</c:v>
                </c:pt>
                <c:pt idx="489">
                  <c:v>1.18289317936</c:v>
                </c:pt>
                <c:pt idx="490">
                  <c:v>1.1801220106</c:v>
                </c:pt>
                <c:pt idx="491">
                  <c:v>1.17814260434</c:v>
                </c:pt>
                <c:pt idx="492">
                  <c:v>1.17537143558</c:v>
                </c:pt>
                <c:pt idx="493">
                  <c:v>1.17378791058</c:v>
                </c:pt>
                <c:pt idx="494">
                  <c:v>1.16824557306</c:v>
                </c:pt>
                <c:pt idx="495">
                  <c:v>1.16666204805</c:v>
                </c:pt>
                <c:pt idx="496">
                  <c:v>1.16230735429</c:v>
                </c:pt>
                <c:pt idx="497">
                  <c:v>1.15993206678</c:v>
                </c:pt>
                <c:pt idx="498">
                  <c:v>1.15676501677</c:v>
                </c:pt>
                <c:pt idx="499">
                  <c:v>1.15438972926</c:v>
                </c:pt>
                <c:pt idx="500">
                  <c:v>1.14884739174</c:v>
                </c:pt>
                <c:pt idx="501">
                  <c:v>1.14686798548</c:v>
                </c:pt>
                <c:pt idx="502">
                  <c:v>1.14370093547</c:v>
                </c:pt>
                <c:pt idx="503">
                  <c:v>1.14251329171</c:v>
                </c:pt>
                <c:pt idx="504">
                  <c:v>1.14053388546</c:v>
                </c:pt>
                <c:pt idx="505">
                  <c:v>1.1385544792</c:v>
                </c:pt>
                <c:pt idx="506">
                  <c:v>1.13578331044</c:v>
                </c:pt>
                <c:pt idx="507">
                  <c:v>1.13419978543</c:v>
                </c:pt>
                <c:pt idx="508">
                  <c:v>1.13182449792</c:v>
                </c:pt>
                <c:pt idx="509">
                  <c:v>1.12865744791</c:v>
                </c:pt>
                <c:pt idx="510">
                  <c:v>1.12509451665</c:v>
                </c:pt>
                <c:pt idx="511">
                  <c:v>1.12073982288</c:v>
                </c:pt>
                <c:pt idx="512">
                  <c:v>1.11915629788</c:v>
                </c:pt>
                <c:pt idx="513">
                  <c:v>1.11717689162</c:v>
                </c:pt>
                <c:pt idx="514">
                  <c:v>1.11440572286</c:v>
                </c:pt>
                <c:pt idx="515">
                  <c:v>1.1124263166</c:v>
                </c:pt>
                <c:pt idx="516">
                  <c:v>1.10846750409</c:v>
                </c:pt>
                <c:pt idx="517">
                  <c:v>1.10530045408</c:v>
                </c:pt>
                <c:pt idx="518">
                  <c:v>1.10252928532</c:v>
                </c:pt>
                <c:pt idx="519">
                  <c:v>1.10173752281</c:v>
                </c:pt>
                <c:pt idx="520">
                  <c:v>1.09975811656</c:v>
                </c:pt>
                <c:pt idx="521">
                  <c:v>1.0969869478</c:v>
                </c:pt>
                <c:pt idx="522">
                  <c:v>1.09540342279</c:v>
                </c:pt>
                <c:pt idx="523">
                  <c:v>1.09144461027</c:v>
                </c:pt>
                <c:pt idx="524">
                  <c:v>1.08867344151</c:v>
                </c:pt>
                <c:pt idx="525">
                  <c:v>1.08708991651</c:v>
                </c:pt>
                <c:pt idx="526">
                  <c:v>1.08629815401</c:v>
                </c:pt>
                <c:pt idx="527">
                  <c:v>1.08431874775</c:v>
                </c:pt>
                <c:pt idx="528">
                  <c:v>1.08352698525</c:v>
                </c:pt>
                <c:pt idx="529">
                  <c:v>1.08194346024</c:v>
                </c:pt>
                <c:pt idx="530">
                  <c:v>1.07956817273</c:v>
                </c:pt>
                <c:pt idx="531">
                  <c:v>1.07442171646</c:v>
                </c:pt>
                <c:pt idx="532">
                  <c:v>1.0724423102</c:v>
                </c:pt>
                <c:pt idx="533">
                  <c:v>1.07046290395</c:v>
                </c:pt>
                <c:pt idx="534">
                  <c:v>1.06689997268</c:v>
                </c:pt>
                <c:pt idx="535">
                  <c:v>1.06452468518</c:v>
                </c:pt>
                <c:pt idx="536">
                  <c:v>1.06175351642</c:v>
                </c:pt>
                <c:pt idx="537">
                  <c:v>1.05898234766</c:v>
                </c:pt>
                <c:pt idx="538">
                  <c:v>1.0570029414</c:v>
                </c:pt>
                <c:pt idx="539">
                  <c:v>1.05423177264</c:v>
                </c:pt>
                <c:pt idx="540">
                  <c:v>1.05185648513</c:v>
                </c:pt>
                <c:pt idx="541">
                  <c:v>1.05027296012</c:v>
                </c:pt>
                <c:pt idx="542">
                  <c:v>1.04591826636</c:v>
                </c:pt>
                <c:pt idx="543">
                  <c:v>1.04275121635</c:v>
                </c:pt>
                <c:pt idx="544">
                  <c:v>1.03998004758</c:v>
                </c:pt>
                <c:pt idx="545">
                  <c:v>1.03760476008</c:v>
                </c:pt>
                <c:pt idx="546">
                  <c:v>1.03483359132</c:v>
                </c:pt>
                <c:pt idx="547">
                  <c:v>1.03443771006</c:v>
                </c:pt>
                <c:pt idx="548">
                  <c:v>1.03206242256</c:v>
                </c:pt>
                <c:pt idx="549">
                  <c:v>1.03127066005</c:v>
                </c:pt>
                <c:pt idx="550">
                  <c:v>1.02968713505</c:v>
                </c:pt>
                <c:pt idx="551">
                  <c:v>1.02770772879</c:v>
                </c:pt>
                <c:pt idx="552">
                  <c:v>1.02335303502</c:v>
                </c:pt>
                <c:pt idx="553">
                  <c:v>1.02097774751</c:v>
                </c:pt>
                <c:pt idx="554">
                  <c:v>1.01860246001</c:v>
                </c:pt>
                <c:pt idx="555">
                  <c:v>1.01662305375</c:v>
                </c:pt>
                <c:pt idx="556">
                  <c:v>1.01345600374</c:v>
                </c:pt>
                <c:pt idx="557">
                  <c:v>1.01147659748</c:v>
                </c:pt>
                <c:pt idx="558">
                  <c:v>1.00712190371</c:v>
                </c:pt>
                <c:pt idx="559">
                  <c:v>1.0047466162</c:v>
                </c:pt>
                <c:pt idx="560">
                  <c:v>0.999204278685</c:v>
                </c:pt>
                <c:pt idx="561">
                  <c:v>0.996433109924</c:v>
                </c:pt>
                <c:pt idx="562">
                  <c:v>0.991286653655</c:v>
                </c:pt>
                <c:pt idx="563">
                  <c:v>0.986536078638</c:v>
                </c:pt>
                <c:pt idx="564">
                  <c:v>0.984556672381</c:v>
                </c:pt>
                <c:pt idx="565">
                  <c:v>0.98178550362</c:v>
                </c:pt>
                <c:pt idx="566">
                  <c:v>0.978222572357</c:v>
                </c:pt>
                <c:pt idx="567">
                  <c:v>0.974659641094</c:v>
                </c:pt>
                <c:pt idx="568">
                  <c:v>0.972284353585</c:v>
                </c:pt>
                <c:pt idx="569">
                  <c:v>0.971096709831</c:v>
                </c:pt>
                <c:pt idx="570">
                  <c:v>0.968325541071</c:v>
                </c:pt>
                <c:pt idx="571">
                  <c:v>0.966346134813</c:v>
                </c:pt>
                <c:pt idx="572">
                  <c:v>0.963970847305</c:v>
                </c:pt>
                <c:pt idx="573">
                  <c:v>0.96001203479</c:v>
                </c:pt>
                <c:pt idx="574">
                  <c:v>0.958824391036</c:v>
                </c:pt>
                <c:pt idx="575">
                  <c:v>0.956844984778</c:v>
                </c:pt>
                <c:pt idx="576">
                  <c:v>0.954073816018</c:v>
                </c:pt>
                <c:pt idx="577">
                  <c:v>0.951302647258</c:v>
                </c:pt>
                <c:pt idx="578">
                  <c:v>0.949323241001</c:v>
                </c:pt>
                <c:pt idx="579">
                  <c:v>0.946947953492</c:v>
                </c:pt>
                <c:pt idx="580">
                  <c:v>0.945364428486</c:v>
                </c:pt>
                <c:pt idx="581">
                  <c:v>0.944968547235</c:v>
                </c:pt>
                <c:pt idx="582">
                  <c:v>0.94378090348</c:v>
                </c:pt>
                <c:pt idx="583">
                  <c:v>0.942197378474</c:v>
                </c:pt>
                <c:pt idx="584">
                  <c:v>0.938634447211</c:v>
                </c:pt>
                <c:pt idx="585">
                  <c:v>0.937050922205</c:v>
                </c:pt>
                <c:pt idx="586">
                  <c:v>0.9354673972</c:v>
                </c:pt>
                <c:pt idx="587">
                  <c:v>0.934279753445</c:v>
                </c:pt>
                <c:pt idx="588">
                  <c:v>0.932300347188</c:v>
                </c:pt>
                <c:pt idx="589">
                  <c:v>0.929133297176</c:v>
                </c:pt>
                <c:pt idx="590">
                  <c:v>0.927945653422</c:v>
                </c:pt>
                <c:pt idx="591">
                  <c:v>0.926758009667</c:v>
                </c:pt>
                <c:pt idx="592">
                  <c:v>0.925570365913</c:v>
                </c:pt>
                <c:pt idx="593">
                  <c:v>0.923195078404</c:v>
                </c:pt>
                <c:pt idx="594">
                  <c:v>0.921611553398</c:v>
                </c:pt>
                <c:pt idx="595">
                  <c:v>0.919632147141</c:v>
                </c:pt>
                <c:pt idx="596">
                  <c:v>0.916860978381</c:v>
                </c:pt>
                <c:pt idx="597">
                  <c:v>0.915673334627</c:v>
                </c:pt>
                <c:pt idx="598">
                  <c:v>0.913298047118</c:v>
                </c:pt>
                <c:pt idx="599">
                  <c:v>0.91131864086</c:v>
                </c:pt>
                <c:pt idx="600">
                  <c:v>0.908943353352</c:v>
                </c:pt>
                <c:pt idx="601">
                  <c:v>0.90577630334</c:v>
                </c:pt>
                <c:pt idx="602">
                  <c:v>0.902609253328</c:v>
                </c:pt>
                <c:pt idx="603">
                  <c:v>0.899442203317</c:v>
                </c:pt>
                <c:pt idx="604">
                  <c:v>0.897858678311</c:v>
                </c:pt>
                <c:pt idx="605">
                  <c:v>0.894691628299</c:v>
                </c:pt>
                <c:pt idx="606">
                  <c:v>0.891524578287</c:v>
                </c:pt>
                <c:pt idx="607">
                  <c:v>0.890336934533</c:v>
                </c:pt>
                <c:pt idx="608">
                  <c:v>0.889149290779</c:v>
                </c:pt>
                <c:pt idx="609">
                  <c:v>0.885982240767</c:v>
                </c:pt>
                <c:pt idx="610">
                  <c:v>0.88400283451</c:v>
                </c:pt>
                <c:pt idx="611">
                  <c:v>0.880439903247</c:v>
                </c:pt>
                <c:pt idx="612">
                  <c:v>0.876481090732</c:v>
                </c:pt>
                <c:pt idx="613">
                  <c:v>0.875689328229</c:v>
                </c:pt>
                <c:pt idx="614">
                  <c:v>0.87331404072</c:v>
                </c:pt>
                <c:pt idx="615">
                  <c:v>0.872918159469</c:v>
                </c:pt>
                <c:pt idx="616">
                  <c:v>0.870938753212</c:v>
                </c:pt>
                <c:pt idx="617">
                  <c:v>0.869751109457</c:v>
                </c:pt>
                <c:pt idx="618">
                  <c:v>0.865396415691</c:v>
                </c:pt>
                <c:pt idx="619">
                  <c:v>0.863417009434</c:v>
                </c:pt>
                <c:pt idx="620">
                  <c:v>0.862625246931</c:v>
                </c:pt>
                <c:pt idx="621">
                  <c:v>0.860249959422</c:v>
                </c:pt>
                <c:pt idx="622">
                  <c:v>0.858270553165</c:v>
                </c:pt>
                <c:pt idx="623">
                  <c:v>0.856687028159</c:v>
                </c:pt>
                <c:pt idx="624">
                  <c:v>0.855499384405</c:v>
                </c:pt>
                <c:pt idx="625">
                  <c:v>0.853124096896</c:v>
                </c:pt>
                <c:pt idx="626">
                  <c:v>0.849165284381</c:v>
                </c:pt>
                <c:pt idx="627">
                  <c:v>0.845602353118</c:v>
                </c:pt>
                <c:pt idx="628">
                  <c:v>0.842831184358</c:v>
                </c:pt>
                <c:pt idx="629">
                  <c:v>0.840851778101</c:v>
                </c:pt>
                <c:pt idx="630">
                  <c:v>0.838476490592</c:v>
                </c:pt>
                <c:pt idx="631">
                  <c:v>0.836101203083</c:v>
                </c:pt>
                <c:pt idx="632">
                  <c:v>0.834517678077</c:v>
                </c:pt>
                <c:pt idx="633">
                  <c:v>0.833330034323</c:v>
                </c:pt>
                <c:pt idx="634">
                  <c:v>0.831746509317</c:v>
                </c:pt>
                <c:pt idx="635">
                  <c:v>0.828579459305</c:v>
                </c:pt>
                <c:pt idx="636">
                  <c:v>0.827391815551</c:v>
                </c:pt>
                <c:pt idx="637">
                  <c:v>0.824620646791</c:v>
                </c:pt>
                <c:pt idx="638">
                  <c:v>0.823037121785</c:v>
                </c:pt>
                <c:pt idx="639">
                  <c:v>0.821849478031</c:v>
                </c:pt>
                <c:pt idx="640">
                  <c:v>0.820265953025</c:v>
                </c:pt>
                <c:pt idx="641">
                  <c:v>0.819474190522</c:v>
                </c:pt>
                <c:pt idx="642">
                  <c:v>0.818286546767</c:v>
                </c:pt>
                <c:pt idx="643">
                  <c:v>0.817494784265</c:v>
                </c:pt>
                <c:pt idx="644">
                  <c:v>0.813931853001</c:v>
                </c:pt>
                <c:pt idx="645">
                  <c:v>0.811556565493</c:v>
                </c:pt>
                <c:pt idx="646">
                  <c:v>0.810368921738</c:v>
                </c:pt>
                <c:pt idx="647">
                  <c:v>0.809577159235</c:v>
                </c:pt>
                <c:pt idx="648">
                  <c:v>0.808389515481</c:v>
                </c:pt>
                <c:pt idx="649">
                  <c:v>0.805222465469</c:v>
                </c:pt>
                <c:pt idx="650">
                  <c:v>0.804034821715</c:v>
                </c:pt>
                <c:pt idx="651">
                  <c:v>0.80284717796</c:v>
                </c:pt>
                <c:pt idx="652">
                  <c:v>0.801659534206</c:v>
                </c:pt>
                <c:pt idx="653">
                  <c:v>0.798888365446</c:v>
                </c:pt>
                <c:pt idx="654">
                  <c:v>0.79730484044</c:v>
                </c:pt>
                <c:pt idx="655">
                  <c:v>0.794929552931</c:v>
                </c:pt>
                <c:pt idx="656">
                  <c:v>0.793346027925</c:v>
                </c:pt>
                <c:pt idx="657">
                  <c:v>0.791366621668</c:v>
                </c:pt>
                <c:pt idx="658">
                  <c:v>0.789387215411</c:v>
                </c:pt>
                <c:pt idx="659">
                  <c:v>0.787803690405</c:v>
                </c:pt>
                <c:pt idx="660">
                  <c:v>0.786220165399</c:v>
                </c:pt>
                <c:pt idx="661">
                  <c:v>0.784240759142</c:v>
                </c:pt>
                <c:pt idx="662">
                  <c:v>0.782657234136</c:v>
                </c:pt>
                <c:pt idx="663">
                  <c:v>0.779886065376</c:v>
                </c:pt>
                <c:pt idx="664">
                  <c:v>0.77830254037</c:v>
                </c:pt>
                <c:pt idx="665">
                  <c:v>0.777114896616</c:v>
                </c:pt>
                <c:pt idx="666">
                  <c:v>0.776323134113</c:v>
                </c:pt>
                <c:pt idx="667">
                  <c:v>0.774343727855</c:v>
                </c:pt>
                <c:pt idx="668">
                  <c:v>0.772364321598</c:v>
                </c:pt>
                <c:pt idx="669">
                  <c:v>0.769989034089</c:v>
                </c:pt>
                <c:pt idx="670">
                  <c:v>0.766030221575</c:v>
                </c:pt>
                <c:pt idx="671">
                  <c:v>0.763259052815</c:v>
                </c:pt>
                <c:pt idx="672">
                  <c:v>0.761675527809</c:v>
                </c:pt>
                <c:pt idx="673">
                  <c:v>0.760092002803</c:v>
                </c:pt>
                <c:pt idx="674">
                  <c:v>0.757716715294</c:v>
                </c:pt>
                <c:pt idx="675">
                  <c:v>0.75652907154</c:v>
                </c:pt>
                <c:pt idx="676">
                  <c:v>0.754549665282</c:v>
                </c:pt>
                <c:pt idx="677">
                  <c:v>0.752570259025</c:v>
                </c:pt>
                <c:pt idx="678">
                  <c:v>0.752174377774</c:v>
                </c:pt>
                <c:pt idx="679">
                  <c:v>0.750590852768</c:v>
                </c:pt>
                <c:pt idx="680">
                  <c:v>0.749007327762</c:v>
                </c:pt>
                <c:pt idx="681">
                  <c:v>0.748611446511</c:v>
                </c:pt>
                <c:pt idx="682">
                  <c:v>0.747819684008</c:v>
                </c:pt>
                <c:pt idx="683">
                  <c:v>0.745048515247</c:v>
                </c:pt>
                <c:pt idx="684">
                  <c:v>0.742673227739</c:v>
                </c:pt>
                <c:pt idx="685">
                  <c:v>0.741089702733</c:v>
                </c:pt>
                <c:pt idx="686">
                  <c:v>0.740693821481</c:v>
                </c:pt>
                <c:pt idx="687">
                  <c:v>0.739902058978</c:v>
                </c:pt>
                <c:pt idx="688">
                  <c:v>0.736339127715</c:v>
                </c:pt>
                <c:pt idx="689">
                  <c:v>0.734755602709</c:v>
                </c:pt>
                <c:pt idx="690">
                  <c:v>0.732380315201</c:v>
                </c:pt>
                <c:pt idx="691">
                  <c:v>0.730400908943</c:v>
                </c:pt>
                <c:pt idx="692">
                  <c:v>0.727629740183</c:v>
                </c:pt>
                <c:pt idx="693">
                  <c:v>0.727233858932</c:v>
                </c:pt>
                <c:pt idx="694">
                  <c:v>0.725254452674</c:v>
                </c:pt>
                <c:pt idx="695">
                  <c:v>0.723670927669</c:v>
                </c:pt>
                <c:pt idx="696">
                  <c:v>0.722483283914</c:v>
                </c:pt>
                <c:pt idx="697">
                  <c:v>0.720503877657</c:v>
                </c:pt>
                <c:pt idx="698">
                  <c:v>0.718920352651</c:v>
                </c:pt>
                <c:pt idx="699">
                  <c:v>0.718128590148</c:v>
                </c:pt>
                <c:pt idx="700">
                  <c:v>0.717336827645</c:v>
                </c:pt>
                <c:pt idx="701">
                  <c:v>0.715753302639</c:v>
                </c:pt>
                <c:pt idx="702">
                  <c:v>0.714565658885</c:v>
                </c:pt>
                <c:pt idx="703">
                  <c:v>0.713378015131</c:v>
                </c:pt>
                <c:pt idx="704">
                  <c:v>0.711794490125</c:v>
                </c:pt>
                <c:pt idx="705">
                  <c:v>0.711398608873</c:v>
                </c:pt>
                <c:pt idx="706">
                  <c:v>0.71060684637</c:v>
                </c:pt>
                <c:pt idx="707">
                  <c:v>0.709419202616</c:v>
                </c:pt>
                <c:pt idx="708">
                  <c:v>0.708231558862</c:v>
                </c:pt>
                <c:pt idx="709">
                  <c:v>0.706648033856</c:v>
                </c:pt>
                <c:pt idx="710">
                  <c:v>0.704272746347</c:v>
                </c:pt>
                <c:pt idx="711">
                  <c:v>0.703480983844</c:v>
                </c:pt>
                <c:pt idx="712">
                  <c:v>0.702689221341</c:v>
                </c:pt>
                <c:pt idx="713">
                  <c:v>0.700709815084</c:v>
                </c:pt>
                <c:pt idx="714">
                  <c:v>0.699126290078</c:v>
                </c:pt>
                <c:pt idx="715">
                  <c:v>0.697542765072</c:v>
                </c:pt>
                <c:pt idx="716">
                  <c:v>0.697146883821</c:v>
                </c:pt>
                <c:pt idx="717">
                  <c:v>0.694375715061</c:v>
                </c:pt>
                <c:pt idx="718">
                  <c:v>0.692000427552</c:v>
                </c:pt>
                <c:pt idx="719">
                  <c:v>0.689229258792</c:v>
                </c:pt>
                <c:pt idx="720">
                  <c:v>0.688437496289</c:v>
                </c:pt>
                <c:pt idx="721">
                  <c:v>0.68606220878</c:v>
                </c:pt>
                <c:pt idx="722">
                  <c:v>0.684082802523</c:v>
                </c:pt>
                <c:pt idx="723">
                  <c:v>0.681707515014</c:v>
                </c:pt>
                <c:pt idx="724">
                  <c:v>0.680915752511</c:v>
                </c:pt>
                <c:pt idx="725">
                  <c:v>0.680123990008</c:v>
                </c:pt>
                <c:pt idx="726">
                  <c:v>0.677748702499</c:v>
                </c:pt>
                <c:pt idx="727">
                  <c:v>0.676561058745</c:v>
                </c:pt>
                <c:pt idx="728">
                  <c:v>0.673789889985</c:v>
                </c:pt>
                <c:pt idx="729">
                  <c:v>0.672206364979</c:v>
                </c:pt>
                <c:pt idx="730">
                  <c:v>0.671810483727</c:v>
                </c:pt>
                <c:pt idx="731">
                  <c:v>0.671414602476</c:v>
                </c:pt>
                <c:pt idx="732">
                  <c:v>0.668643433716</c:v>
                </c:pt>
                <c:pt idx="733">
                  <c:v>0.667455789961</c:v>
                </c:pt>
                <c:pt idx="734">
                  <c:v>0.666268146207</c:v>
                </c:pt>
                <c:pt idx="735">
                  <c:v>0.663101096195</c:v>
                </c:pt>
                <c:pt idx="736">
                  <c:v>0.661517571189</c:v>
                </c:pt>
                <c:pt idx="737">
                  <c:v>0.659934046184</c:v>
                </c:pt>
                <c:pt idx="738">
                  <c:v>0.658350521178</c:v>
                </c:pt>
                <c:pt idx="739">
                  <c:v>0.655975233669</c:v>
                </c:pt>
                <c:pt idx="740">
                  <c:v>0.655183471166</c:v>
                </c:pt>
                <c:pt idx="741">
                  <c:v>0.65359994616</c:v>
                </c:pt>
                <c:pt idx="742">
                  <c:v>0.652412302406</c:v>
                </c:pt>
                <c:pt idx="743">
                  <c:v>0.651620539903</c:v>
                </c:pt>
                <c:pt idx="744">
                  <c:v>0.6508287774</c:v>
                </c:pt>
                <c:pt idx="745">
                  <c:v>0.650037014897</c:v>
                </c:pt>
                <c:pt idx="746">
                  <c:v>0.646869964885</c:v>
                </c:pt>
                <c:pt idx="747">
                  <c:v>0.646078202382</c:v>
                </c:pt>
                <c:pt idx="748">
                  <c:v>0.644890558628</c:v>
                </c:pt>
                <c:pt idx="749">
                  <c:v>0.643702914874</c:v>
                </c:pt>
                <c:pt idx="750">
                  <c:v>0.642911152371</c:v>
                </c:pt>
                <c:pt idx="751">
                  <c:v>0.640535864862</c:v>
                </c:pt>
                <c:pt idx="752">
                  <c:v>0.640139983611</c:v>
                </c:pt>
                <c:pt idx="753">
                  <c:v>0.639744102359</c:v>
                </c:pt>
                <c:pt idx="754">
                  <c:v>0.638160577353</c:v>
                </c:pt>
                <c:pt idx="755">
                  <c:v>0.636972933599</c:v>
                </c:pt>
                <c:pt idx="756">
                  <c:v>0.635785289844</c:v>
                </c:pt>
                <c:pt idx="757">
                  <c:v>0.633014121084</c:v>
                </c:pt>
                <c:pt idx="758">
                  <c:v>0.63182647733</c:v>
                </c:pt>
                <c:pt idx="759">
                  <c:v>0.631034714827</c:v>
                </c:pt>
                <c:pt idx="760">
                  <c:v>0.630638833575</c:v>
                </c:pt>
                <c:pt idx="761">
                  <c:v>0.628263546067</c:v>
                </c:pt>
                <c:pt idx="762">
                  <c:v>0.625492377307</c:v>
                </c:pt>
                <c:pt idx="763">
                  <c:v>0.623512971049</c:v>
                </c:pt>
                <c:pt idx="764">
                  <c:v>0.623117089798</c:v>
                </c:pt>
                <c:pt idx="765">
                  <c:v>0.62113768354</c:v>
                </c:pt>
                <c:pt idx="766">
                  <c:v>0.620741802289</c:v>
                </c:pt>
                <c:pt idx="767">
                  <c:v>0.619158277283</c:v>
                </c:pt>
                <c:pt idx="768">
                  <c:v>0.617970633529</c:v>
                </c:pt>
                <c:pt idx="769">
                  <c:v>0.617178871026</c:v>
                </c:pt>
                <c:pt idx="770">
                  <c:v>0.615991227271</c:v>
                </c:pt>
                <c:pt idx="771">
                  <c:v>0.614407702266</c:v>
                </c:pt>
                <c:pt idx="772">
                  <c:v>0.61282417726</c:v>
                </c:pt>
                <c:pt idx="773">
                  <c:v>0.612032414757</c:v>
                </c:pt>
                <c:pt idx="774">
                  <c:v>0.611240652254</c:v>
                </c:pt>
                <c:pt idx="775">
                  <c:v>0.608865364745</c:v>
                </c:pt>
                <c:pt idx="776">
                  <c:v>0.607677720991</c:v>
                </c:pt>
                <c:pt idx="777">
                  <c:v>0.606885958488</c:v>
                </c:pt>
                <c:pt idx="778">
                  <c:v>0.605698314734</c:v>
                </c:pt>
                <c:pt idx="779">
                  <c:v>0.602531264722</c:v>
                </c:pt>
                <c:pt idx="780">
                  <c:v>0.601739502219</c:v>
                </c:pt>
                <c:pt idx="781">
                  <c:v>0.599760095962</c:v>
                </c:pt>
                <c:pt idx="782">
                  <c:v>0.598176570956</c:v>
                </c:pt>
                <c:pt idx="783">
                  <c:v>0.59659304595</c:v>
                </c:pt>
                <c:pt idx="784">
                  <c:v>0.595405402196</c:v>
                </c:pt>
                <c:pt idx="785">
                  <c:v>0.594217758441</c:v>
                </c:pt>
                <c:pt idx="786">
                  <c:v>0.592634233435</c:v>
                </c:pt>
                <c:pt idx="787">
                  <c:v>0.592238352184</c:v>
                </c:pt>
                <c:pt idx="788">
                  <c:v>0.591446589681</c:v>
                </c:pt>
                <c:pt idx="789">
                  <c:v>0.589863064675</c:v>
                </c:pt>
                <c:pt idx="790">
                  <c:v>0.589467183424</c:v>
                </c:pt>
                <c:pt idx="791">
                  <c:v>0.588279539669</c:v>
                </c:pt>
                <c:pt idx="792">
                  <c:v>0.587091895915</c:v>
                </c:pt>
                <c:pt idx="793">
                  <c:v>0.585904252161</c:v>
                </c:pt>
                <c:pt idx="794">
                  <c:v>0.584716608406</c:v>
                </c:pt>
                <c:pt idx="795">
                  <c:v>0.584320727155</c:v>
                </c:pt>
                <c:pt idx="796">
                  <c:v>0.581945439646</c:v>
                </c:pt>
                <c:pt idx="797">
                  <c:v>0.581153677143</c:v>
                </c:pt>
                <c:pt idx="798">
                  <c:v>0.580757795892</c:v>
                </c:pt>
                <c:pt idx="799">
                  <c:v>0.579570152137</c:v>
                </c:pt>
                <c:pt idx="800">
                  <c:v>0.578778389634</c:v>
                </c:pt>
                <c:pt idx="801">
                  <c:v>0.577986627131</c:v>
                </c:pt>
                <c:pt idx="802">
                  <c:v>0.577194864628</c:v>
                </c:pt>
                <c:pt idx="803">
                  <c:v>0.575611339623</c:v>
                </c:pt>
                <c:pt idx="804">
                  <c:v>0.574423695868</c:v>
                </c:pt>
                <c:pt idx="805">
                  <c:v>0.572840170862</c:v>
                </c:pt>
                <c:pt idx="806">
                  <c:v>0.572444289611</c:v>
                </c:pt>
                <c:pt idx="807">
                  <c:v>0.570860764605</c:v>
                </c:pt>
                <c:pt idx="808">
                  <c:v>0.568485477096</c:v>
                </c:pt>
                <c:pt idx="809">
                  <c:v>0.567693714593</c:v>
                </c:pt>
                <c:pt idx="810">
                  <c:v>0.56690195209</c:v>
                </c:pt>
                <c:pt idx="811">
                  <c:v>0.565714308336</c:v>
                </c:pt>
                <c:pt idx="812">
                  <c:v>0.563339020827</c:v>
                </c:pt>
                <c:pt idx="813">
                  <c:v>0.56135961457</c:v>
                </c:pt>
                <c:pt idx="814">
                  <c:v>0.560567852067</c:v>
                </c:pt>
                <c:pt idx="815">
                  <c:v>0.559380208313</c:v>
                </c:pt>
                <c:pt idx="816">
                  <c:v>0.558192564558</c:v>
                </c:pt>
                <c:pt idx="817">
                  <c:v>0.557796683307</c:v>
                </c:pt>
                <c:pt idx="818">
                  <c:v>0.557400802055</c:v>
                </c:pt>
                <c:pt idx="819">
                  <c:v>0.55581727705</c:v>
                </c:pt>
                <c:pt idx="820">
                  <c:v>0.554233752044</c:v>
                </c:pt>
                <c:pt idx="821">
                  <c:v>0.553046108289</c:v>
                </c:pt>
                <c:pt idx="822">
                  <c:v>0.551462583284</c:v>
                </c:pt>
                <c:pt idx="823">
                  <c:v>0.551066702032</c:v>
                </c:pt>
                <c:pt idx="824">
                  <c:v>0.549879058278</c:v>
                </c:pt>
                <c:pt idx="825">
                  <c:v>0.548295533272</c:v>
                </c:pt>
                <c:pt idx="826">
                  <c:v>0.547503770769</c:v>
                </c:pt>
                <c:pt idx="827">
                  <c:v>0.547107889517</c:v>
                </c:pt>
                <c:pt idx="828">
                  <c:v>0.545920245763</c:v>
                </c:pt>
                <c:pt idx="829">
                  <c:v>0.54512848326</c:v>
                </c:pt>
                <c:pt idx="830">
                  <c:v>0.544732602009</c:v>
                </c:pt>
                <c:pt idx="831">
                  <c:v>0.544336720757</c:v>
                </c:pt>
                <c:pt idx="832">
                  <c:v>0.543149077003</c:v>
                </c:pt>
                <c:pt idx="833">
                  <c:v>0.5423573145</c:v>
                </c:pt>
                <c:pt idx="834">
                  <c:v>0.541565551997</c:v>
                </c:pt>
                <c:pt idx="835">
                  <c:v>0.540773789494</c:v>
                </c:pt>
                <c:pt idx="836">
                  <c:v>0.53958614574</c:v>
                </c:pt>
                <c:pt idx="837">
                  <c:v>0.539190264488</c:v>
                </c:pt>
                <c:pt idx="838">
                  <c:v>0.538002620734</c:v>
                </c:pt>
                <c:pt idx="839">
                  <c:v>0.537210858231</c:v>
                </c:pt>
                <c:pt idx="840">
                  <c:v>0.535231451974</c:v>
                </c:pt>
                <c:pt idx="841">
                  <c:v>0.534835570722</c:v>
                </c:pt>
                <c:pt idx="842">
                  <c:v>0.534439689471</c:v>
                </c:pt>
                <c:pt idx="843">
                  <c:v>0.532856164465</c:v>
                </c:pt>
                <c:pt idx="844">
                  <c:v>0.532064401962</c:v>
                </c:pt>
                <c:pt idx="845">
                  <c:v>0.531668520711</c:v>
                </c:pt>
                <c:pt idx="846">
                  <c:v>0.530480876956</c:v>
                </c:pt>
                <c:pt idx="847">
                  <c:v>0.529689114453</c:v>
                </c:pt>
                <c:pt idx="848">
                  <c:v>0.528105589447</c:v>
                </c:pt>
                <c:pt idx="849">
                  <c:v>0.526917945693</c:v>
                </c:pt>
                <c:pt idx="850">
                  <c:v>0.525730301939</c:v>
                </c:pt>
                <c:pt idx="851">
                  <c:v>0.525334420687</c:v>
                </c:pt>
                <c:pt idx="852">
                  <c:v>0.524146776933</c:v>
                </c:pt>
                <c:pt idx="853">
                  <c:v>0.523750895681</c:v>
                </c:pt>
                <c:pt idx="854">
                  <c:v>0.522959133178</c:v>
                </c:pt>
                <c:pt idx="855">
                  <c:v>0.522167370675</c:v>
                </c:pt>
                <c:pt idx="856">
                  <c:v>0.520979726921</c:v>
                </c:pt>
                <c:pt idx="857">
                  <c:v>0.519792083167</c:v>
                </c:pt>
                <c:pt idx="858">
                  <c:v>0.519000320664</c:v>
                </c:pt>
                <c:pt idx="859">
                  <c:v>0.518208558161</c:v>
                </c:pt>
                <c:pt idx="860">
                  <c:v>0.517416795658</c:v>
                </c:pt>
                <c:pt idx="861">
                  <c:v>0.516229151904</c:v>
                </c:pt>
                <c:pt idx="862">
                  <c:v>0.515833270652</c:v>
                </c:pt>
                <c:pt idx="863">
                  <c:v>0.515437389401</c:v>
                </c:pt>
                <c:pt idx="864">
                  <c:v>0.513457983143</c:v>
                </c:pt>
                <c:pt idx="865">
                  <c:v>0.512270339389</c:v>
                </c:pt>
                <c:pt idx="866">
                  <c:v>0.511082695635</c:v>
                </c:pt>
                <c:pt idx="867">
                  <c:v>0.510290933132</c:v>
                </c:pt>
                <c:pt idx="868">
                  <c:v>0.509499170629</c:v>
                </c:pt>
                <c:pt idx="869">
                  <c:v>0.508707408126</c:v>
                </c:pt>
                <c:pt idx="870">
                  <c:v>0.508311526874</c:v>
                </c:pt>
                <c:pt idx="871">
                  <c:v>0.506332120617</c:v>
                </c:pt>
                <c:pt idx="872">
                  <c:v>0.505144476863</c:v>
                </c:pt>
                <c:pt idx="873">
                  <c:v>0.503560951857</c:v>
                </c:pt>
                <c:pt idx="874">
                  <c:v>0.501977426851</c:v>
                </c:pt>
                <c:pt idx="875">
                  <c:v>0.500393901845</c:v>
                </c:pt>
                <c:pt idx="876">
                  <c:v>0.499998020594</c:v>
                </c:pt>
                <c:pt idx="877">
                  <c:v>0.499602139342</c:v>
                </c:pt>
                <c:pt idx="878">
                  <c:v>0.498810376839</c:v>
                </c:pt>
                <c:pt idx="879">
                  <c:v>0.498018614336</c:v>
                </c:pt>
                <c:pt idx="880">
                  <c:v>0.496830970582</c:v>
                </c:pt>
                <c:pt idx="881">
                  <c:v>0.496435089331</c:v>
                </c:pt>
                <c:pt idx="882">
                  <c:v>0.494851564325</c:v>
                </c:pt>
                <c:pt idx="883">
                  <c:v>0.494455683073</c:v>
                </c:pt>
                <c:pt idx="884">
                  <c:v>0.49366392057</c:v>
                </c:pt>
                <c:pt idx="885">
                  <c:v>0.492872158067</c:v>
                </c:pt>
                <c:pt idx="886">
                  <c:v>0.49089275181</c:v>
                </c:pt>
                <c:pt idx="887">
                  <c:v>0.490496870559</c:v>
                </c:pt>
                <c:pt idx="888">
                  <c:v>0.489705108056</c:v>
                </c:pt>
                <c:pt idx="889">
                  <c:v>0.489309226804</c:v>
                </c:pt>
                <c:pt idx="890">
                  <c:v>0.488913345553</c:v>
                </c:pt>
                <c:pt idx="891">
                  <c:v>0.48812158305</c:v>
                </c:pt>
                <c:pt idx="892">
                  <c:v>0.487725701798</c:v>
                </c:pt>
                <c:pt idx="893">
                  <c:v>0.486538058044</c:v>
                </c:pt>
                <c:pt idx="894">
                  <c:v>0.48535041429</c:v>
                </c:pt>
                <c:pt idx="895">
                  <c:v>0.484954533038</c:v>
                </c:pt>
                <c:pt idx="896">
                  <c:v>0.483766889284</c:v>
                </c:pt>
                <c:pt idx="897">
                  <c:v>0.48257924553</c:v>
                </c:pt>
                <c:pt idx="898">
                  <c:v>0.482183364278</c:v>
                </c:pt>
                <c:pt idx="899">
                  <c:v>0.480995720524</c:v>
                </c:pt>
                <c:pt idx="900">
                  <c:v>0.480203958021</c:v>
                </c:pt>
                <c:pt idx="901">
                  <c:v>0.479808076769</c:v>
                </c:pt>
                <c:pt idx="902">
                  <c:v>0.479412195518</c:v>
                </c:pt>
                <c:pt idx="903">
                  <c:v>0.478224551763</c:v>
                </c:pt>
                <c:pt idx="904">
                  <c:v>0.476245145506</c:v>
                </c:pt>
                <c:pt idx="905">
                  <c:v>0.475057501752</c:v>
                </c:pt>
                <c:pt idx="906">
                  <c:v>0.474265739249</c:v>
                </c:pt>
                <c:pt idx="907">
                  <c:v>0.473473976746</c:v>
                </c:pt>
                <c:pt idx="908">
                  <c:v>0.472682214243</c:v>
                </c:pt>
                <c:pt idx="909">
                  <c:v>0.472286332992</c:v>
                </c:pt>
                <c:pt idx="910">
                  <c:v>0.471494570489</c:v>
                </c:pt>
                <c:pt idx="911">
                  <c:v>0.469911045483</c:v>
                </c:pt>
                <c:pt idx="912">
                  <c:v>0.469515164231</c:v>
                </c:pt>
                <c:pt idx="913">
                  <c:v>0.468723401728</c:v>
                </c:pt>
                <c:pt idx="914">
                  <c:v>0.468327520477</c:v>
                </c:pt>
                <c:pt idx="915">
                  <c:v>0.467139876723</c:v>
                </c:pt>
                <c:pt idx="916">
                  <c:v>0.465952232968</c:v>
                </c:pt>
                <c:pt idx="917">
                  <c:v>0.465556351717</c:v>
                </c:pt>
                <c:pt idx="918">
                  <c:v>0.464368707962</c:v>
                </c:pt>
                <c:pt idx="919">
                  <c:v>0.463972826711</c:v>
                </c:pt>
                <c:pt idx="920">
                  <c:v>0.463576945459</c:v>
                </c:pt>
                <c:pt idx="921">
                  <c:v>0.463181064208</c:v>
                </c:pt>
                <c:pt idx="922">
                  <c:v>0.462389301705</c:v>
                </c:pt>
                <c:pt idx="923">
                  <c:v>0.461201657951</c:v>
                </c:pt>
                <c:pt idx="924">
                  <c:v>0.460014014196</c:v>
                </c:pt>
                <c:pt idx="925">
                  <c:v>0.45843048919</c:v>
                </c:pt>
                <c:pt idx="926">
                  <c:v>0.457638726688</c:v>
                </c:pt>
                <c:pt idx="927">
                  <c:v>0.456846964185</c:v>
                </c:pt>
                <c:pt idx="928">
                  <c:v>0.456451082933</c:v>
                </c:pt>
                <c:pt idx="929">
                  <c:v>0.45565932043</c:v>
                </c:pt>
                <c:pt idx="930">
                  <c:v>0.454867557927</c:v>
                </c:pt>
                <c:pt idx="931">
                  <c:v>0.454075795424</c:v>
                </c:pt>
                <c:pt idx="932">
                  <c:v>0.453679914173</c:v>
                </c:pt>
                <c:pt idx="933">
                  <c:v>0.453284032921</c:v>
                </c:pt>
                <c:pt idx="934">
                  <c:v>0.45288815167</c:v>
                </c:pt>
                <c:pt idx="935">
                  <c:v>0.452492270419</c:v>
                </c:pt>
                <c:pt idx="936">
                  <c:v>0.451700507916</c:v>
                </c:pt>
                <c:pt idx="937">
                  <c:v>0.450512864161</c:v>
                </c:pt>
                <c:pt idx="938">
                  <c:v>0.448929339155</c:v>
                </c:pt>
                <c:pt idx="939">
                  <c:v>0.448137576653</c:v>
                </c:pt>
                <c:pt idx="940">
                  <c:v>0.447741695401</c:v>
                </c:pt>
                <c:pt idx="941">
                  <c:v>0.446554051647</c:v>
                </c:pt>
                <c:pt idx="942">
                  <c:v>0.444970526641</c:v>
                </c:pt>
                <c:pt idx="943">
                  <c:v>0.444178764138</c:v>
                </c:pt>
                <c:pt idx="944">
                  <c:v>0.443387001635</c:v>
                </c:pt>
                <c:pt idx="945">
                  <c:v>0.442991120384</c:v>
                </c:pt>
                <c:pt idx="946">
                  <c:v>0.442199357881</c:v>
                </c:pt>
                <c:pt idx="947">
                  <c:v>0.441407595378</c:v>
                </c:pt>
                <c:pt idx="948">
                  <c:v>0.440615832875</c:v>
                </c:pt>
                <c:pt idx="949">
                  <c:v>0.43942818912</c:v>
                </c:pt>
                <c:pt idx="950">
                  <c:v>0.439032307869</c:v>
                </c:pt>
                <c:pt idx="951">
                  <c:v>0.438636426617</c:v>
                </c:pt>
                <c:pt idx="952">
                  <c:v>0.438240545366</c:v>
                </c:pt>
                <c:pt idx="953">
                  <c:v>0.437052901612</c:v>
                </c:pt>
                <c:pt idx="954">
                  <c:v>0.435469376606</c:v>
                </c:pt>
                <c:pt idx="955">
                  <c:v>0.435073495354</c:v>
                </c:pt>
                <c:pt idx="956">
                  <c:v>0.433094089097</c:v>
                </c:pt>
                <c:pt idx="957">
                  <c:v>0.431906445343</c:v>
                </c:pt>
                <c:pt idx="958">
                  <c:v>0.430322920337</c:v>
                </c:pt>
                <c:pt idx="959">
                  <c:v>0.429531157834</c:v>
                </c:pt>
                <c:pt idx="960">
                  <c:v>0.428739395331</c:v>
                </c:pt>
                <c:pt idx="961">
                  <c:v>0.42834351408</c:v>
                </c:pt>
                <c:pt idx="962">
                  <c:v>0.427551751577</c:v>
                </c:pt>
                <c:pt idx="963">
                  <c:v>0.427155870325</c:v>
                </c:pt>
                <c:pt idx="964">
                  <c:v>0.426759989074</c:v>
                </c:pt>
                <c:pt idx="965">
                  <c:v>0.425572345319</c:v>
                </c:pt>
                <c:pt idx="966">
                  <c:v>0.425176464068</c:v>
                </c:pt>
                <c:pt idx="967">
                  <c:v>0.424780582816</c:v>
                </c:pt>
                <c:pt idx="968">
                  <c:v>0.424384701565</c:v>
                </c:pt>
                <c:pt idx="969">
                  <c:v>0.423988820313</c:v>
                </c:pt>
                <c:pt idx="970">
                  <c:v>0.423592939062</c:v>
                </c:pt>
                <c:pt idx="971">
                  <c:v>0.423197057811</c:v>
                </c:pt>
                <c:pt idx="972">
                  <c:v>0.422801176559</c:v>
                </c:pt>
                <c:pt idx="973">
                  <c:v>0.422009414056</c:v>
                </c:pt>
                <c:pt idx="974">
                  <c:v>0.421613532805</c:v>
                </c:pt>
                <c:pt idx="975">
                  <c:v>0.420821770302</c:v>
                </c:pt>
                <c:pt idx="976">
                  <c:v>0.419634126547</c:v>
                </c:pt>
                <c:pt idx="977">
                  <c:v>0.418050601542</c:v>
                </c:pt>
                <c:pt idx="978">
                  <c:v>0.416862957787</c:v>
                </c:pt>
                <c:pt idx="979">
                  <c:v>0.416467076536</c:v>
                </c:pt>
                <c:pt idx="980">
                  <c:v>0.416071195284</c:v>
                </c:pt>
                <c:pt idx="981">
                  <c:v>0.415279432781</c:v>
                </c:pt>
                <c:pt idx="982">
                  <c:v>0.414487670278</c:v>
                </c:pt>
                <c:pt idx="983">
                  <c:v>0.413695907776</c:v>
                </c:pt>
                <c:pt idx="984">
                  <c:v>0.413300026524</c:v>
                </c:pt>
                <c:pt idx="985">
                  <c:v>0.41211238277</c:v>
                </c:pt>
                <c:pt idx="986">
                  <c:v>0.411320620267</c:v>
                </c:pt>
                <c:pt idx="987">
                  <c:v>0.410132976512</c:v>
                </c:pt>
                <c:pt idx="988">
                  <c:v>0.408945332758</c:v>
                </c:pt>
                <c:pt idx="989">
                  <c:v>0.408549451507</c:v>
                </c:pt>
                <c:pt idx="990">
                  <c:v>0.407757689004</c:v>
                </c:pt>
                <c:pt idx="991">
                  <c:v>0.407361807752</c:v>
                </c:pt>
                <c:pt idx="992">
                  <c:v>0.406965926501</c:v>
                </c:pt>
                <c:pt idx="993">
                  <c:v>0.406570045249</c:v>
                </c:pt>
                <c:pt idx="994">
                  <c:v>0.406174163998</c:v>
                </c:pt>
                <c:pt idx="995">
                  <c:v>0.404986520243</c:v>
                </c:pt>
                <c:pt idx="996">
                  <c:v>0.40419475774</c:v>
                </c:pt>
                <c:pt idx="997">
                  <c:v>0.401819470232</c:v>
                </c:pt>
                <c:pt idx="998">
                  <c:v>0.40142358898</c:v>
                </c:pt>
                <c:pt idx="999">
                  <c:v>0.401027707729</c:v>
                </c:pt>
                <c:pt idx="1000">
                  <c:v>0.400631826477</c:v>
                </c:pt>
                <c:pt idx="1001">
                  <c:v>0.399840063974</c:v>
                </c:pt>
                <c:pt idx="1002">
                  <c:v>0.399444182723</c:v>
                </c:pt>
                <c:pt idx="1003">
                  <c:v>0.399048301471</c:v>
                </c:pt>
                <c:pt idx="1004">
                  <c:v>0.397068895214</c:v>
                </c:pt>
                <c:pt idx="1005">
                  <c:v>0.396673013963</c:v>
                </c:pt>
                <c:pt idx="1006">
                  <c:v>0.396277132711</c:v>
                </c:pt>
                <c:pt idx="1007">
                  <c:v>0.39588125146</c:v>
                </c:pt>
                <c:pt idx="1008">
                  <c:v>0.395089488957</c:v>
                </c:pt>
                <c:pt idx="1009">
                  <c:v>0.394693607705</c:v>
                </c:pt>
                <c:pt idx="1010">
                  <c:v>0.393901845203</c:v>
                </c:pt>
                <c:pt idx="1011">
                  <c:v>0.392714201448</c:v>
                </c:pt>
                <c:pt idx="1012">
                  <c:v>0.392318320197</c:v>
                </c:pt>
                <c:pt idx="1013">
                  <c:v>0.391922438945</c:v>
                </c:pt>
                <c:pt idx="1014">
                  <c:v>0.391130676442</c:v>
                </c:pt>
                <c:pt idx="1015">
                  <c:v>0.389547151436</c:v>
                </c:pt>
                <c:pt idx="1016">
                  <c:v>0.388755388934</c:v>
                </c:pt>
                <c:pt idx="1017">
                  <c:v>0.388359507682</c:v>
                </c:pt>
                <c:pt idx="1018">
                  <c:v>0.387171863928</c:v>
                </c:pt>
                <c:pt idx="1019">
                  <c:v>0.386380101425</c:v>
                </c:pt>
                <c:pt idx="1020">
                  <c:v>0.385984220173</c:v>
                </c:pt>
                <c:pt idx="1021">
                  <c:v>0.38519245767</c:v>
                </c:pt>
                <c:pt idx="1022">
                  <c:v>0.384400695167</c:v>
                </c:pt>
                <c:pt idx="1023">
                  <c:v>0.384004813916</c:v>
                </c:pt>
                <c:pt idx="1024">
                  <c:v>0.383608932665</c:v>
                </c:pt>
                <c:pt idx="1025">
                  <c:v>0.382025407659</c:v>
                </c:pt>
                <c:pt idx="1026">
                  <c:v>0.381629526407</c:v>
                </c:pt>
                <c:pt idx="1027">
                  <c:v>0.381233645156</c:v>
                </c:pt>
                <c:pt idx="1028">
                  <c:v>0.380441882653</c:v>
                </c:pt>
                <c:pt idx="1029">
                  <c:v>0.380046001401</c:v>
                </c:pt>
                <c:pt idx="1030">
                  <c:v>0.37965012015</c:v>
                </c:pt>
                <c:pt idx="1031">
                  <c:v>0.379254238898</c:v>
                </c:pt>
                <c:pt idx="1032">
                  <c:v>0.378858357647</c:v>
                </c:pt>
                <c:pt idx="1033">
                  <c:v>0.378066595144</c:v>
                </c:pt>
                <c:pt idx="1034">
                  <c:v>0.377274832641</c:v>
                </c:pt>
                <c:pt idx="1035">
                  <c:v>0.37687895139</c:v>
                </c:pt>
                <c:pt idx="1036">
                  <c:v>0.376483070138</c:v>
                </c:pt>
                <c:pt idx="1037">
                  <c:v>0.375691307635</c:v>
                </c:pt>
                <c:pt idx="1038">
                  <c:v>0.374503663881</c:v>
                </c:pt>
                <c:pt idx="1039">
                  <c:v>0.37410778263</c:v>
                </c:pt>
                <c:pt idx="1040">
                  <c:v>0.373711901378</c:v>
                </c:pt>
                <c:pt idx="1041">
                  <c:v>0.372524257624</c:v>
                </c:pt>
                <c:pt idx="1042">
                  <c:v>0.371732495121</c:v>
                </c:pt>
                <c:pt idx="1043">
                  <c:v>0.371336613869</c:v>
                </c:pt>
                <c:pt idx="1044">
                  <c:v>0.370940732618</c:v>
                </c:pt>
                <c:pt idx="1045">
                  <c:v>0.370544851366</c:v>
                </c:pt>
                <c:pt idx="1046">
                  <c:v>0.369753088863</c:v>
                </c:pt>
                <c:pt idx="1047">
                  <c:v>0.367773682606</c:v>
                </c:pt>
                <c:pt idx="1048">
                  <c:v>0.367377801355</c:v>
                </c:pt>
                <c:pt idx="1049">
                  <c:v>0.366981920103</c:v>
                </c:pt>
                <c:pt idx="1050">
                  <c:v>0.366586038852</c:v>
                </c:pt>
                <c:pt idx="1051">
                  <c:v>0.365398395097</c:v>
                </c:pt>
                <c:pt idx="1052">
                  <c:v>0.364606632594</c:v>
                </c:pt>
                <c:pt idx="1053">
                  <c:v>0.364210751343</c:v>
                </c:pt>
                <c:pt idx="1054">
                  <c:v>0.363814870092</c:v>
                </c:pt>
                <c:pt idx="1055">
                  <c:v>0.36341898884</c:v>
                </c:pt>
                <c:pt idx="1056">
                  <c:v>0.362627226337</c:v>
                </c:pt>
                <c:pt idx="1057">
                  <c:v>0.361439582583</c:v>
                </c:pt>
                <c:pt idx="1058">
                  <c:v>0.361043701331</c:v>
                </c:pt>
                <c:pt idx="1059">
                  <c:v>0.359856057577</c:v>
                </c:pt>
                <c:pt idx="1060">
                  <c:v>0.359460176326</c:v>
                </c:pt>
                <c:pt idx="1061">
                  <c:v>0.359064295074</c:v>
                </c:pt>
                <c:pt idx="1062">
                  <c:v>0.358668413823</c:v>
                </c:pt>
                <c:pt idx="1063">
                  <c:v>0.358272532571</c:v>
                </c:pt>
                <c:pt idx="1064">
                  <c:v>0.357084888817</c:v>
                </c:pt>
                <c:pt idx="1065">
                  <c:v>0.356689007565</c:v>
                </c:pt>
                <c:pt idx="1066">
                  <c:v>0.356293126314</c:v>
                </c:pt>
                <c:pt idx="1067">
                  <c:v>0.355897245062</c:v>
                </c:pt>
                <c:pt idx="1068">
                  <c:v>0.353917838805</c:v>
                </c:pt>
                <c:pt idx="1069">
                  <c:v>0.353521957554</c:v>
                </c:pt>
                <c:pt idx="1070">
                  <c:v>0.352730195051</c:v>
                </c:pt>
                <c:pt idx="1071">
                  <c:v>0.352334313799</c:v>
                </c:pt>
                <c:pt idx="1072">
                  <c:v>0.351938432548</c:v>
                </c:pt>
                <c:pt idx="1073">
                  <c:v>0.351542551296</c:v>
                </c:pt>
                <c:pt idx="1074">
                  <c:v>0.350750788793</c:v>
                </c:pt>
                <c:pt idx="1075">
                  <c:v>0.350354907542</c:v>
                </c:pt>
                <c:pt idx="1076">
                  <c:v>0.349167263788</c:v>
                </c:pt>
                <c:pt idx="1077">
                  <c:v>0.348375501285</c:v>
                </c:pt>
                <c:pt idx="1078">
                  <c:v>0.34718785753</c:v>
                </c:pt>
                <c:pt idx="1079">
                  <c:v>0.346396095027</c:v>
                </c:pt>
                <c:pt idx="1080">
                  <c:v>0.346000213776</c:v>
                </c:pt>
                <c:pt idx="1081">
                  <c:v>0.345604332524</c:v>
                </c:pt>
                <c:pt idx="1082">
                  <c:v>0.345208451273</c:v>
                </c:pt>
                <c:pt idx="1083">
                  <c:v>0.344020807519</c:v>
                </c:pt>
                <c:pt idx="1084">
                  <c:v>0.343624926267</c:v>
                </c:pt>
                <c:pt idx="1085">
                  <c:v>0.342833163764</c:v>
                </c:pt>
                <c:pt idx="1086">
                  <c:v>0.342041401261</c:v>
                </c:pt>
                <c:pt idx="1087">
                  <c:v>0.34164552001</c:v>
                </c:pt>
                <c:pt idx="1088">
                  <c:v>0.340853757507</c:v>
                </c:pt>
                <c:pt idx="1089">
                  <c:v>0.340061995004</c:v>
                </c:pt>
                <c:pt idx="1090">
                  <c:v>0.33887435125</c:v>
                </c:pt>
                <c:pt idx="1091">
                  <c:v>0.338478469998</c:v>
                </c:pt>
                <c:pt idx="1092">
                  <c:v>0.338082588747</c:v>
                </c:pt>
                <c:pt idx="1093">
                  <c:v>0.337686707495</c:v>
                </c:pt>
                <c:pt idx="1094">
                  <c:v>0.336894944992</c:v>
                </c:pt>
                <c:pt idx="1095">
                  <c:v>0.335311419986</c:v>
                </c:pt>
                <c:pt idx="1096">
                  <c:v>0.334519657484</c:v>
                </c:pt>
                <c:pt idx="1097">
                  <c:v>0.333332013729</c:v>
                </c:pt>
                <c:pt idx="1098">
                  <c:v>0.332144369975</c:v>
                </c:pt>
                <c:pt idx="1099">
                  <c:v>0.331748488723</c:v>
                </c:pt>
                <c:pt idx="1100">
                  <c:v>0.331352607472</c:v>
                </c:pt>
                <c:pt idx="1101">
                  <c:v>0.330164963717</c:v>
                </c:pt>
                <c:pt idx="1102">
                  <c:v>0.328977319963</c:v>
                </c:pt>
                <c:pt idx="1103">
                  <c:v>0.328581438712</c:v>
                </c:pt>
                <c:pt idx="1104">
                  <c:v>0.32818555746</c:v>
                </c:pt>
                <c:pt idx="1105">
                  <c:v>0.327393794957</c:v>
                </c:pt>
                <c:pt idx="1106">
                  <c:v>0.326602032454</c:v>
                </c:pt>
                <c:pt idx="1107">
                  <c:v>0.325810269951</c:v>
                </c:pt>
                <c:pt idx="1108">
                  <c:v>0.3254143887</c:v>
                </c:pt>
                <c:pt idx="1109">
                  <c:v>0.324226744946</c:v>
                </c:pt>
                <c:pt idx="1110">
                  <c:v>0.323830863694</c:v>
                </c:pt>
                <c:pt idx="1111">
                  <c:v>0.323039101191</c:v>
                </c:pt>
                <c:pt idx="1112">
                  <c:v>0.321851457437</c:v>
                </c:pt>
                <c:pt idx="1113">
                  <c:v>0.321059694934</c:v>
                </c:pt>
                <c:pt idx="1114">
                  <c:v>0.320663813682</c:v>
                </c:pt>
                <c:pt idx="1115">
                  <c:v>0.320267932431</c:v>
                </c:pt>
                <c:pt idx="1116">
                  <c:v>0.319476169928</c:v>
                </c:pt>
                <c:pt idx="1117">
                  <c:v>0.319080288677</c:v>
                </c:pt>
                <c:pt idx="1118">
                  <c:v>0.318684407425</c:v>
                </c:pt>
                <c:pt idx="1119">
                  <c:v>0.317496763671</c:v>
                </c:pt>
                <c:pt idx="1120">
                  <c:v>0.316705001168</c:v>
                </c:pt>
                <c:pt idx="1121">
                  <c:v>0.316309119916</c:v>
                </c:pt>
                <c:pt idx="1122">
                  <c:v>0.315517357413</c:v>
                </c:pt>
                <c:pt idx="1123">
                  <c:v>0.315121476162</c:v>
                </c:pt>
                <c:pt idx="1124">
                  <c:v>0.314725594911</c:v>
                </c:pt>
                <c:pt idx="1125">
                  <c:v>0.313933832408</c:v>
                </c:pt>
                <c:pt idx="1126">
                  <c:v>0.313537951156</c:v>
                </c:pt>
                <c:pt idx="1127">
                  <c:v>0.313142069905</c:v>
                </c:pt>
                <c:pt idx="1128">
                  <c:v>0.312746188653</c:v>
                </c:pt>
                <c:pt idx="1129">
                  <c:v>0.312350307402</c:v>
                </c:pt>
                <c:pt idx="1130">
                  <c:v>0.31195442615</c:v>
                </c:pt>
                <c:pt idx="1131">
                  <c:v>0.311162663647</c:v>
                </c:pt>
                <c:pt idx="1132">
                  <c:v>0.310766782396</c:v>
                </c:pt>
                <c:pt idx="1133">
                  <c:v>0.310370901144</c:v>
                </c:pt>
                <c:pt idx="1134">
                  <c:v>0.309975019893</c:v>
                </c:pt>
                <c:pt idx="1135">
                  <c:v>0.309579138642</c:v>
                </c:pt>
                <c:pt idx="1136">
                  <c:v>0.308391494887</c:v>
                </c:pt>
                <c:pt idx="1137">
                  <c:v>0.307599732384</c:v>
                </c:pt>
                <c:pt idx="1138">
                  <c:v>0.307203851133</c:v>
                </c:pt>
                <c:pt idx="1139">
                  <c:v>0.306807969881</c:v>
                </c:pt>
                <c:pt idx="1140">
                  <c:v>0.305620326127</c:v>
                </c:pt>
                <c:pt idx="1141">
                  <c:v>0.305224444876</c:v>
                </c:pt>
                <c:pt idx="1142">
                  <c:v>0.304828563624</c:v>
                </c:pt>
                <c:pt idx="1143">
                  <c:v>0.304432682373</c:v>
                </c:pt>
                <c:pt idx="1144">
                  <c:v>0.304036801121</c:v>
                </c:pt>
                <c:pt idx="1145">
                  <c:v>0.30364091987</c:v>
                </c:pt>
                <c:pt idx="1146">
                  <c:v>0.302849157367</c:v>
                </c:pt>
                <c:pt idx="1147">
                  <c:v>0.302453276115</c:v>
                </c:pt>
                <c:pt idx="1148">
                  <c:v>0.302057394864</c:v>
                </c:pt>
                <c:pt idx="1149">
                  <c:v>0.301661513612</c:v>
                </c:pt>
                <c:pt idx="1150">
                  <c:v>0.301265632361</c:v>
                </c:pt>
                <c:pt idx="1151">
                  <c:v>0.299682107355</c:v>
                </c:pt>
                <c:pt idx="1152">
                  <c:v>0.299286226104</c:v>
                </c:pt>
                <c:pt idx="1153">
                  <c:v>0.298890344852</c:v>
                </c:pt>
                <c:pt idx="1154">
                  <c:v>0.298494463601</c:v>
                </c:pt>
                <c:pt idx="1155">
                  <c:v>0.297702701098</c:v>
                </c:pt>
                <c:pt idx="1156">
                  <c:v>0.297306819846</c:v>
                </c:pt>
                <c:pt idx="1157">
                  <c:v>0.296910938595</c:v>
                </c:pt>
                <c:pt idx="1158">
                  <c:v>0.296515057343</c:v>
                </c:pt>
                <c:pt idx="1159">
                  <c:v>0.296119176092</c:v>
                </c:pt>
                <c:pt idx="1160">
                  <c:v>0.295327413589</c:v>
                </c:pt>
                <c:pt idx="1161">
                  <c:v>0.294139769835</c:v>
                </c:pt>
                <c:pt idx="1162">
                  <c:v>0.293743888583</c:v>
                </c:pt>
                <c:pt idx="1163">
                  <c:v>0.293348007332</c:v>
                </c:pt>
                <c:pt idx="1164">
                  <c:v>0.292160363577</c:v>
                </c:pt>
                <c:pt idx="1165">
                  <c:v>0.291764482326</c:v>
                </c:pt>
                <c:pt idx="1166">
                  <c:v>0.290576838571</c:v>
                </c:pt>
                <c:pt idx="1167">
                  <c:v>0.29018095732</c:v>
                </c:pt>
                <c:pt idx="1168">
                  <c:v>0.289389194817</c:v>
                </c:pt>
                <c:pt idx="1169">
                  <c:v>0.288993313566</c:v>
                </c:pt>
                <c:pt idx="1170">
                  <c:v>0.288201551063</c:v>
                </c:pt>
                <c:pt idx="1171">
                  <c:v>0.287013907308</c:v>
                </c:pt>
                <c:pt idx="1172">
                  <c:v>0.286618026057</c:v>
                </c:pt>
                <c:pt idx="1173">
                  <c:v>0.285826263554</c:v>
                </c:pt>
                <c:pt idx="1174">
                  <c:v>0.285430382303</c:v>
                </c:pt>
                <c:pt idx="1175">
                  <c:v>0.285034501051</c:v>
                </c:pt>
                <c:pt idx="1176">
                  <c:v>0.2846386198</c:v>
                </c:pt>
                <c:pt idx="1177">
                  <c:v>0.283846857297</c:v>
                </c:pt>
                <c:pt idx="1178">
                  <c:v>0.283450976045</c:v>
                </c:pt>
                <c:pt idx="1179">
                  <c:v>0.283055094794</c:v>
                </c:pt>
                <c:pt idx="1180">
                  <c:v>0.282263332291</c:v>
                </c:pt>
                <c:pt idx="1181">
                  <c:v>0.281471569788</c:v>
                </c:pt>
                <c:pt idx="1182">
                  <c:v>0.280679807285</c:v>
                </c:pt>
                <c:pt idx="1183">
                  <c:v>0.280283926034</c:v>
                </c:pt>
                <c:pt idx="1184">
                  <c:v>0.279888044782</c:v>
                </c:pt>
                <c:pt idx="1185">
                  <c:v>0.279096282279</c:v>
                </c:pt>
                <c:pt idx="1186">
                  <c:v>0.278700401028</c:v>
                </c:pt>
                <c:pt idx="1187">
                  <c:v>0.277908638525</c:v>
                </c:pt>
                <c:pt idx="1188">
                  <c:v>0.277116876022</c:v>
                </c:pt>
                <c:pt idx="1189">
                  <c:v>0.27672099477</c:v>
                </c:pt>
                <c:pt idx="1190">
                  <c:v>0.275929232267</c:v>
                </c:pt>
                <c:pt idx="1191">
                  <c:v>0.275533351016</c:v>
                </c:pt>
                <c:pt idx="1192">
                  <c:v>0.275137469765</c:v>
                </c:pt>
                <c:pt idx="1193">
                  <c:v>0.274741588513</c:v>
                </c:pt>
                <c:pt idx="1194">
                  <c:v>0.274345707262</c:v>
                </c:pt>
                <c:pt idx="1195">
                  <c:v>0.273553944759</c:v>
                </c:pt>
                <c:pt idx="1196">
                  <c:v>0.273158063507</c:v>
                </c:pt>
                <c:pt idx="1197">
                  <c:v>0.272366301004</c:v>
                </c:pt>
                <c:pt idx="1198">
                  <c:v>0.271970419753</c:v>
                </c:pt>
                <c:pt idx="1199">
                  <c:v>0.271574538501</c:v>
                </c:pt>
                <c:pt idx="1200">
                  <c:v>0.27117865725</c:v>
                </c:pt>
                <c:pt idx="1201">
                  <c:v>0.270782775999</c:v>
                </c:pt>
                <c:pt idx="1202">
                  <c:v>0.269991013496</c:v>
                </c:pt>
                <c:pt idx="1203">
                  <c:v>0.269595132244</c:v>
                </c:pt>
                <c:pt idx="1204">
                  <c:v>0.269199250993</c:v>
                </c:pt>
                <c:pt idx="1205">
                  <c:v>0.26840748849</c:v>
                </c:pt>
                <c:pt idx="1206">
                  <c:v>0.268011607238</c:v>
                </c:pt>
                <c:pt idx="1207">
                  <c:v>0.267615725987</c:v>
                </c:pt>
                <c:pt idx="1208">
                  <c:v>0.267219844735</c:v>
                </c:pt>
                <c:pt idx="1209">
                  <c:v>0.266823963484</c:v>
                </c:pt>
                <c:pt idx="1210">
                  <c:v>0.266428082232</c:v>
                </c:pt>
                <c:pt idx="1211">
                  <c:v>0.266032200981</c:v>
                </c:pt>
                <c:pt idx="1212">
                  <c:v>0.26563631973</c:v>
                </c:pt>
                <c:pt idx="1213">
                  <c:v>0.264844557227</c:v>
                </c:pt>
                <c:pt idx="1214">
                  <c:v>0.264448675975</c:v>
                </c:pt>
                <c:pt idx="1215">
                  <c:v>0.264052794724</c:v>
                </c:pt>
                <c:pt idx="1216">
                  <c:v>0.262865150969</c:v>
                </c:pt>
                <c:pt idx="1217">
                  <c:v>0.262469269718</c:v>
                </c:pt>
                <c:pt idx="1218">
                  <c:v>0.261281625963</c:v>
                </c:pt>
                <c:pt idx="1219">
                  <c:v>0.260885744712</c:v>
                </c:pt>
                <c:pt idx="1220">
                  <c:v>0.260489863461</c:v>
                </c:pt>
                <c:pt idx="1221">
                  <c:v>0.259698100958</c:v>
                </c:pt>
                <c:pt idx="1222">
                  <c:v>0.259302219706</c:v>
                </c:pt>
                <c:pt idx="1223">
                  <c:v>0.258906338455</c:v>
                </c:pt>
                <c:pt idx="1224">
                  <c:v>0.258510457203</c:v>
                </c:pt>
                <c:pt idx="1225">
                  <c:v>0.258114575952</c:v>
                </c:pt>
                <c:pt idx="1226">
                  <c:v>0.257322813449</c:v>
                </c:pt>
                <c:pt idx="1227">
                  <c:v>0.256531050946</c:v>
                </c:pt>
                <c:pt idx="1228">
                  <c:v>0.255739288443</c:v>
                </c:pt>
                <c:pt idx="1229">
                  <c:v>0.255343407192</c:v>
                </c:pt>
                <c:pt idx="1230">
                  <c:v>0.25494752594</c:v>
                </c:pt>
                <c:pt idx="1231">
                  <c:v>0.254551644689</c:v>
                </c:pt>
                <c:pt idx="1232">
                  <c:v>0.254155763437</c:v>
                </c:pt>
                <c:pt idx="1233">
                  <c:v>0.253759882186</c:v>
                </c:pt>
                <c:pt idx="1234">
                  <c:v>0.253364000934</c:v>
                </c:pt>
                <c:pt idx="1235">
                  <c:v>0.252572238431</c:v>
                </c:pt>
                <c:pt idx="1236">
                  <c:v>0.25217635718</c:v>
                </c:pt>
                <c:pt idx="1237">
                  <c:v>0.251780475928</c:v>
                </c:pt>
                <c:pt idx="1238">
                  <c:v>0.251384594677</c:v>
                </c:pt>
                <c:pt idx="1239">
                  <c:v>0.250988713426</c:v>
                </c:pt>
                <c:pt idx="1240">
                  <c:v>0.250196950923</c:v>
                </c:pt>
                <c:pt idx="1241">
                  <c:v>0.249801069671</c:v>
                </c:pt>
                <c:pt idx="1242">
                  <c:v>0.24940518842</c:v>
                </c:pt>
                <c:pt idx="1243">
                  <c:v>0.249009307168</c:v>
                </c:pt>
                <c:pt idx="1244">
                  <c:v>0.248613425917</c:v>
                </c:pt>
                <c:pt idx="1245">
                  <c:v>0.248217544665</c:v>
                </c:pt>
                <c:pt idx="1246">
                  <c:v>0.247029900911</c:v>
                </c:pt>
                <c:pt idx="1247">
                  <c:v>0.246238138408</c:v>
                </c:pt>
                <c:pt idx="1248">
                  <c:v>0.245842257157</c:v>
                </c:pt>
                <c:pt idx="1249">
                  <c:v>0.245050494654</c:v>
                </c:pt>
                <c:pt idx="1250">
                  <c:v>0.244654613402</c:v>
                </c:pt>
                <c:pt idx="1251">
                  <c:v>0.244258732151</c:v>
                </c:pt>
                <c:pt idx="1252">
                  <c:v>0.243862850899</c:v>
                </c:pt>
                <c:pt idx="1253">
                  <c:v>0.243071088396</c:v>
                </c:pt>
                <c:pt idx="1254">
                  <c:v>0.242675207145</c:v>
                </c:pt>
                <c:pt idx="1255">
                  <c:v>0.241883444642</c:v>
                </c:pt>
                <c:pt idx="1256">
                  <c:v>0.24148756339</c:v>
                </c:pt>
                <c:pt idx="1257">
                  <c:v>0.241091682139</c:v>
                </c:pt>
                <c:pt idx="1258">
                  <c:v>0.239904038385</c:v>
                </c:pt>
                <c:pt idx="1259">
                  <c:v>0.239508157133</c:v>
                </c:pt>
                <c:pt idx="1260">
                  <c:v>0.239112275882</c:v>
                </c:pt>
                <c:pt idx="1261">
                  <c:v>0.238320513379</c:v>
                </c:pt>
                <c:pt idx="1262">
                  <c:v>0.237528750876</c:v>
                </c:pt>
                <c:pt idx="1263">
                  <c:v>0.236736988373</c:v>
                </c:pt>
                <c:pt idx="1264">
                  <c:v>0.236341107122</c:v>
                </c:pt>
                <c:pt idx="1265">
                  <c:v>0.23594522587</c:v>
                </c:pt>
                <c:pt idx="1266">
                  <c:v>0.235549344619</c:v>
                </c:pt>
                <c:pt idx="1267">
                  <c:v>0.235153463367</c:v>
                </c:pt>
                <c:pt idx="1268">
                  <c:v>0.234361700864</c:v>
                </c:pt>
                <c:pt idx="1269">
                  <c:v>0.233965819613</c:v>
                </c:pt>
                <c:pt idx="1270">
                  <c:v>0.233569938361</c:v>
                </c:pt>
                <c:pt idx="1271">
                  <c:v>0.23317405711</c:v>
                </c:pt>
                <c:pt idx="1272">
                  <c:v>0.232778175858</c:v>
                </c:pt>
                <c:pt idx="1273">
                  <c:v>0.232382294607</c:v>
                </c:pt>
                <c:pt idx="1274">
                  <c:v>0.231590532104</c:v>
                </c:pt>
                <c:pt idx="1275">
                  <c:v>0.231194650853</c:v>
                </c:pt>
                <c:pt idx="1276">
                  <c:v>0.230798769601</c:v>
                </c:pt>
                <c:pt idx="1277">
                  <c:v>0.230007007098</c:v>
                </c:pt>
                <c:pt idx="1278">
                  <c:v>0.229611125847</c:v>
                </c:pt>
                <c:pt idx="1279">
                  <c:v>0.229215244595</c:v>
                </c:pt>
                <c:pt idx="1280">
                  <c:v>0.228819363344</c:v>
                </c:pt>
                <c:pt idx="1281">
                  <c:v>0.228027600841</c:v>
                </c:pt>
                <c:pt idx="1282">
                  <c:v>0.227631719589</c:v>
                </c:pt>
                <c:pt idx="1283">
                  <c:v>0.227235838338</c:v>
                </c:pt>
                <c:pt idx="1284">
                  <c:v>0.226839957086</c:v>
                </c:pt>
                <c:pt idx="1285">
                  <c:v>0.226048194584</c:v>
                </c:pt>
                <c:pt idx="1286">
                  <c:v>0.225256432081</c:v>
                </c:pt>
                <c:pt idx="1287">
                  <c:v>0.224860550829</c:v>
                </c:pt>
                <c:pt idx="1288">
                  <c:v>0.224464669578</c:v>
                </c:pt>
                <c:pt idx="1289">
                  <c:v>0.224068788326</c:v>
                </c:pt>
                <c:pt idx="1290">
                  <c:v>0.223672907075</c:v>
                </c:pt>
                <c:pt idx="1291">
                  <c:v>0.223277025823</c:v>
                </c:pt>
                <c:pt idx="1292">
                  <c:v>0.222881144572</c:v>
                </c:pt>
                <c:pt idx="1293">
                  <c:v>0.22248526332</c:v>
                </c:pt>
                <c:pt idx="1294">
                  <c:v>0.222089382069</c:v>
                </c:pt>
                <c:pt idx="1295">
                  <c:v>0.221297619566</c:v>
                </c:pt>
                <c:pt idx="1296">
                  <c:v>0.220505857063</c:v>
                </c:pt>
                <c:pt idx="1297">
                  <c:v>0.220109975812</c:v>
                </c:pt>
                <c:pt idx="1298">
                  <c:v>0.21971409456</c:v>
                </c:pt>
                <c:pt idx="1299">
                  <c:v>0.219318213309</c:v>
                </c:pt>
                <c:pt idx="1300">
                  <c:v>0.218526450806</c:v>
                </c:pt>
                <c:pt idx="1301">
                  <c:v>0.218130569554</c:v>
                </c:pt>
                <c:pt idx="1302">
                  <c:v>0.217734688303</c:v>
                </c:pt>
                <c:pt idx="1303">
                  <c:v>0.217338807051</c:v>
                </c:pt>
                <c:pt idx="1304">
                  <c:v>0.216547044549</c:v>
                </c:pt>
                <c:pt idx="1305">
                  <c:v>0.216151163297</c:v>
                </c:pt>
                <c:pt idx="1306">
                  <c:v>0.215755282046</c:v>
                </c:pt>
                <c:pt idx="1307">
                  <c:v>0.215359400794</c:v>
                </c:pt>
                <c:pt idx="1308">
                  <c:v>0.214567638291</c:v>
                </c:pt>
                <c:pt idx="1309">
                  <c:v>0.21417175704</c:v>
                </c:pt>
                <c:pt idx="1310">
                  <c:v>0.213775875788</c:v>
                </c:pt>
                <c:pt idx="1311">
                  <c:v>0.213379994537</c:v>
                </c:pt>
                <c:pt idx="1312">
                  <c:v>0.212984113285</c:v>
                </c:pt>
                <c:pt idx="1313">
                  <c:v>0.212588232034</c:v>
                </c:pt>
                <c:pt idx="1314">
                  <c:v>0.212192350782</c:v>
                </c:pt>
                <c:pt idx="1315">
                  <c:v>0.211796469531</c:v>
                </c:pt>
                <c:pt idx="1316">
                  <c:v>0.210212944525</c:v>
                </c:pt>
                <c:pt idx="1317">
                  <c:v>0.209817063274</c:v>
                </c:pt>
                <c:pt idx="1318">
                  <c:v>0.209421182022</c:v>
                </c:pt>
                <c:pt idx="1319">
                  <c:v>0.209025300771</c:v>
                </c:pt>
                <c:pt idx="1320">
                  <c:v>0.208629419519</c:v>
                </c:pt>
                <c:pt idx="1321">
                  <c:v>0.208233538268</c:v>
                </c:pt>
                <c:pt idx="1322">
                  <c:v>0.207837657016</c:v>
                </c:pt>
                <c:pt idx="1323">
                  <c:v>0.207045894513</c:v>
                </c:pt>
                <c:pt idx="1324">
                  <c:v>0.206650013262</c:v>
                </c:pt>
                <c:pt idx="1325">
                  <c:v>0.205858250759</c:v>
                </c:pt>
                <c:pt idx="1326">
                  <c:v>0.205462369508</c:v>
                </c:pt>
                <c:pt idx="1327">
                  <c:v>0.205066488256</c:v>
                </c:pt>
                <c:pt idx="1328">
                  <c:v>0.204670607005</c:v>
                </c:pt>
                <c:pt idx="1329">
                  <c:v>0.204274725753</c:v>
                </c:pt>
                <c:pt idx="1330">
                  <c:v>0.203878844502</c:v>
                </c:pt>
                <c:pt idx="1331">
                  <c:v>0.20348296325</c:v>
                </c:pt>
                <c:pt idx="1332">
                  <c:v>0.203087081999</c:v>
                </c:pt>
                <c:pt idx="1333">
                  <c:v>0.202691200747</c:v>
                </c:pt>
                <c:pt idx="1334">
                  <c:v>0.202295319496</c:v>
                </c:pt>
                <c:pt idx="1335">
                  <c:v>0.201899438245</c:v>
                </c:pt>
                <c:pt idx="1336">
                  <c:v>0.201503556993</c:v>
                </c:pt>
                <c:pt idx="1337">
                  <c:v>0.201107675742</c:v>
                </c:pt>
                <c:pt idx="1338">
                  <c:v>0.20071179449</c:v>
                </c:pt>
                <c:pt idx="1339">
                  <c:v>0.199920031987</c:v>
                </c:pt>
                <c:pt idx="1340">
                  <c:v>0.199524150736</c:v>
                </c:pt>
                <c:pt idx="1341">
                  <c:v>0.199128269484</c:v>
                </c:pt>
                <c:pt idx="1342">
                  <c:v>0.198732388233</c:v>
                </c:pt>
                <c:pt idx="1343">
                  <c:v>0.19794062573</c:v>
                </c:pt>
                <c:pt idx="1344">
                  <c:v>0.197148863227</c:v>
                </c:pt>
                <c:pt idx="1345">
                  <c:v>0.196752981976</c:v>
                </c:pt>
                <c:pt idx="1346">
                  <c:v>0.196357100724</c:v>
                </c:pt>
                <c:pt idx="1347">
                  <c:v>0.195961219473</c:v>
                </c:pt>
                <c:pt idx="1348">
                  <c:v>0.19516945697</c:v>
                </c:pt>
                <c:pt idx="1349">
                  <c:v>0.194773575718</c:v>
                </c:pt>
                <c:pt idx="1350">
                  <c:v>0.194377694467</c:v>
                </c:pt>
                <c:pt idx="1351">
                  <c:v>0.193585931964</c:v>
                </c:pt>
                <c:pt idx="1352">
                  <c:v>0.193190050712</c:v>
                </c:pt>
                <c:pt idx="1353">
                  <c:v>0.192794169461</c:v>
                </c:pt>
                <c:pt idx="1354">
                  <c:v>0.192398288209</c:v>
                </c:pt>
                <c:pt idx="1355">
                  <c:v>0.192002406958</c:v>
                </c:pt>
                <c:pt idx="1356">
                  <c:v>0.191606525707</c:v>
                </c:pt>
                <c:pt idx="1357">
                  <c:v>0.191210644455</c:v>
                </c:pt>
                <c:pt idx="1358">
                  <c:v>0.190814763204</c:v>
                </c:pt>
                <c:pt idx="1359">
                  <c:v>0.190418881952</c:v>
                </c:pt>
                <c:pt idx="1360">
                  <c:v>0.190023000701</c:v>
                </c:pt>
                <c:pt idx="1361">
                  <c:v>0.189627119449</c:v>
                </c:pt>
                <c:pt idx="1362">
                  <c:v>0.189231238198</c:v>
                </c:pt>
                <c:pt idx="1363">
                  <c:v>0.188835356946</c:v>
                </c:pt>
                <c:pt idx="1364">
                  <c:v>0.188439475695</c:v>
                </c:pt>
                <c:pt idx="1365">
                  <c:v>0.188043594443</c:v>
                </c:pt>
                <c:pt idx="1366">
                  <c:v>0.187647713192</c:v>
                </c:pt>
                <c:pt idx="1367">
                  <c:v>0.18725183194</c:v>
                </c:pt>
                <c:pt idx="1368">
                  <c:v>0.186855950689</c:v>
                </c:pt>
                <c:pt idx="1369">
                  <c:v>0.186460069438</c:v>
                </c:pt>
                <c:pt idx="1370">
                  <c:v>0.186064188186</c:v>
                </c:pt>
                <c:pt idx="1371">
                  <c:v>0.185668306935</c:v>
                </c:pt>
                <c:pt idx="1372">
                  <c:v>0.185272425683</c:v>
                </c:pt>
                <c:pt idx="1373">
                  <c:v>0.184876544432</c:v>
                </c:pt>
                <c:pt idx="1374">
                  <c:v>0.18448066318</c:v>
                </c:pt>
                <c:pt idx="1375">
                  <c:v>0.184084781929</c:v>
                </c:pt>
                <c:pt idx="1376">
                  <c:v>0.183688900677</c:v>
                </c:pt>
                <c:pt idx="1377">
                  <c:v>0.183293019426</c:v>
                </c:pt>
                <c:pt idx="1378">
                  <c:v>0.182897138174</c:v>
                </c:pt>
                <c:pt idx="1379">
                  <c:v>0.182105375672</c:v>
                </c:pt>
                <c:pt idx="1380">
                  <c:v>0.18170949442</c:v>
                </c:pt>
                <c:pt idx="1381">
                  <c:v>0.181313613169</c:v>
                </c:pt>
                <c:pt idx="1382">
                  <c:v>0.180917731917</c:v>
                </c:pt>
                <c:pt idx="1383">
                  <c:v>0.180521850666</c:v>
                </c:pt>
                <c:pt idx="1384">
                  <c:v>0.180125969414</c:v>
                </c:pt>
                <c:pt idx="1385">
                  <c:v>0.179730088163</c:v>
                </c:pt>
                <c:pt idx="1386">
                  <c:v>0.179334206911</c:v>
                </c:pt>
                <c:pt idx="1387">
                  <c:v>0.17893832566</c:v>
                </c:pt>
                <c:pt idx="1388">
                  <c:v>0.178542444408</c:v>
                </c:pt>
                <c:pt idx="1389">
                  <c:v>0.178146563157</c:v>
                </c:pt>
                <c:pt idx="1390">
                  <c:v>0.177750681905</c:v>
                </c:pt>
                <c:pt idx="1391">
                  <c:v>0.176958919403</c:v>
                </c:pt>
                <c:pt idx="1392">
                  <c:v>0.176563038151</c:v>
                </c:pt>
                <c:pt idx="1393">
                  <c:v>0.1761671569</c:v>
                </c:pt>
                <c:pt idx="1394">
                  <c:v>0.175771275648</c:v>
                </c:pt>
                <c:pt idx="1395">
                  <c:v>0.175375394397</c:v>
                </c:pt>
                <c:pt idx="1396">
                  <c:v>0.174979513145</c:v>
                </c:pt>
                <c:pt idx="1397">
                  <c:v>0.174583631894</c:v>
                </c:pt>
                <c:pt idx="1398">
                  <c:v>0.174187750642</c:v>
                </c:pt>
                <c:pt idx="1399">
                  <c:v>0.173791869391</c:v>
                </c:pt>
                <c:pt idx="1400">
                  <c:v>0.173395988139</c:v>
                </c:pt>
                <c:pt idx="1401">
                  <c:v>0.173000106888</c:v>
                </c:pt>
                <c:pt idx="1402">
                  <c:v>0.172604225636</c:v>
                </c:pt>
                <c:pt idx="1403">
                  <c:v>0.172208344385</c:v>
                </c:pt>
                <c:pt idx="1404">
                  <c:v>0.171416581882</c:v>
                </c:pt>
                <c:pt idx="1405">
                  <c:v>0.171020700631</c:v>
                </c:pt>
                <c:pt idx="1406">
                  <c:v>0.170624819379</c:v>
                </c:pt>
                <c:pt idx="1407">
                  <c:v>0.170228938128</c:v>
                </c:pt>
                <c:pt idx="1408">
                  <c:v>0.169833056876</c:v>
                </c:pt>
                <c:pt idx="1409">
                  <c:v>0.169437175625</c:v>
                </c:pt>
                <c:pt idx="1410">
                  <c:v>0.169041294373</c:v>
                </c:pt>
                <c:pt idx="1411">
                  <c:v>0.168645413122</c:v>
                </c:pt>
                <c:pt idx="1412">
                  <c:v>0.16824953187</c:v>
                </c:pt>
                <c:pt idx="1413">
                  <c:v>0.167853650619</c:v>
                </c:pt>
                <c:pt idx="1414">
                  <c:v>0.167061888116</c:v>
                </c:pt>
                <c:pt idx="1415">
                  <c:v>0.166666006865</c:v>
                </c:pt>
                <c:pt idx="1416">
                  <c:v>0.165874244362</c:v>
                </c:pt>
                <c:pt idx="1417">
                  <c:v>0.165082481859</c:v>
                </c:pt>
                <c:pt idx="1418">
                  <c:v>0.164290719356</c:v>
                </c:pt>
                <c:pt idx="1419">
                  <c:v>0.163894838104</c:v>
                </c:pt>
                <c:pt idx="1420">
                  <c:v>0.163498956853</c:v>
                </c:pt>
                <c:pt idx="1421">
                  <c:v>0.163103075601</c:v>
                </c:pt>
                <c:pt idx="1422">
                  <c:v>0.16270719435</c:v>
                </c:pt>
                <c:pt idx="1423">
                  <c:v>0.162311313099</c:v>
                </c:pt>
                <c:pt idx="1424">
                  <c:v>0.161915431847</c:v>
                </c:pt>
                <c:pt idx="1425">
                  <c:v>0.161519550596</c:v>
                </c:pt>
                <c:pt idx="1426">
                  <c:v>0.161123669344</c:v>
                </c:pt>
                <c:pt idx="1427">
                  <c:v>0.160727788093</c:v>
                </c:pt>
                <c:pt idx="1428">
                  <c:v>0.160331906841</c:v>
                </c:pt>
                <c:pt idx="1429">
                  <c:v>0.15993602559</c:v>
                </c:pt>
                <c:pt idx="1430">
                  <c:v>0.159540144338</c:v>
                </c:pt>
                <c:pt idx="1431">
                  <c:v>0.159144263087</c:v>
                </c:pt>
                <c:pt idx="1432">
                  <c:v>0.158748381835</c:v>
                </c:pt>
                <c:pt idx="1433">
                  <c:v>0.158352500584</c:v>
                </c:pt>
                <c:pt idx="1434">
                  <c:v>0.157956619332</c:v>
                </c:pt>
                <c:pt idx="1435">
                  <c:v>0.157560738081</c:v>
                </c:pt>
                <c:pt idx="1436">
                  <c:v>0.15716485683</c:v>
                </c:pt>
                <c:pt idx="1437">
                  <c:v>0.156768975578</c:v>
                </c:pt>
                <c:pt idx="1438">
                  <c:v>0.156373094327</c:v>
                </c:pt>
                <c:pt idx="1439">
                  <c:v>0.155977213075</c:v>
                </c:pt>
                <c:pt idx="1440">
                  <c:v>0.155581331824</c:v>
                </c:pt>
                <c:pt idx="1441">
                  <c:v>0.155185450572</c:v>
                </c:pt>
                <c:pt idx="1442">
                  <c:v>0.154393688069</c:v>
                </c:pt>
                <c:pt idx="1443">
                  <c:v>0.153997806818</c:v>
                </c:pt>
                <c:pt idx="1444">
                  <c:v>0.153601925566</c:v>
                </c:pt>
                <c:pt idx="1445">
                  <c:v>0.153206044315</c:v>
                </c:pt>
                <c:pt idx="1446">
                  <c:v>0.152810163063</c:v>
                </c:pt>
                <c:pt idx="1447">
                  <c:v>0.152414281812</c:v>
                </c:pt>
                <c:pt idx="1448">
                  <c:v>0.152018400561</c:v>
                </c:pt>
                <c:pt idx="1449">
                  <c:v>0.151622519309</c:v>
                </c:pt>
                <c:pt idx="1450">
                  <c:v>0.151226638058</c:v>
                </c:pt>
                <c:pt idx="1451">
                  <c:v>0.150830756806</c:v>
                </c:pt>
                <c:pt idx="1452">
                  <c:v>0.150434875555</c:v>
                </c:pt>
                <c:pt idx="1453">
                  <c:v>0.150038994303</c:v>
                </c:pt>
                <c:pt idx="1454">
                  <c:v>0.149643113052</c:v>
                </c:pt>
                <c:pt idx="1455">
                  <c:v>0.1492472318</c:v>
                </c:pt>
                <c:pt idx="1456">
                  <c:v>0.148851350549</c:v>
                </c:pt>
                <c:pt idx="1457">
                  <c:v>0.148455469297</c:v>
                </c:pt>
                <c:pt idx="1458">
                  <c:v>0.148059588046</c:v>
                </c:pt>
                <c:pt idx="1459">
                  <c:v>0.147267825543</c:v>
                </c:pt>
                <c:pt idx="1460">
                  <c:v>0.146871944292</c:v>
                </c:pt>
                <c:pt idx="1461">
                  <c:v>0.14647606304</c:v>
                </c:pt>
                <c:pt idx="1462">
                  <c:v>0.146080181789</c:v>
                </c:pt>
                <c:pt idx="1463">
                  <c:v>0.145684300537</c:v>
                </c:pt>
                <c:pt idx="1464">
                  <c:v>0.144496656783</c:v>
                </c:pt>
                <c:pt idx="1465">
                  <c:v>0.144100775531</c:v>
                </c:pt>
                <c:pt idx="1466">
                  <c:v>0.14370489428</c:v>
                </c:pt>
                <c:pt idx="1467">
                  <c:v>0.143309013028</c:v>
                </c:pt>
                <c:pt idx="1468">
                  <c:v>0.142913131777</c:v>
                </c:pt>
                <c:pt idx="1469">
                  <c:v>0.142517250526</c:v>
                </c:pt>
                <c:pt idx="1470">
                  <c:v>0.142121369274</c:v>
                </c:pt>
                <c:pt idx="1471">
                  <c:v>0.141725488023</c:v>
                </c:pt>
                <c:pt idx="1472">
                  <c:v>0.141329606771</c:v>
                </c:pt>
                <c:pt idx="1473">
                  <c:v>0.14093372552</c:v>
                </c:pt>
                <c:pt idx="1474">
                  <c:v>0.140537844268</c:v>
                </c:pt>
                <c:pt idx="1475">
                  <c:v>0.140141963017</c:v>
                </c:pt>
                <c:pt idx="1476">
                  <c:v>0.139746081765</c:v>
                </c:pt>
                <c:pt idx="1477">
                  <c:v>0.139350200514</c:v>
                </c:pt>
                <c:pt idx="1478">
                  <c:v>0.138954319262</c:v>
                </c:pt>
                <c:pt idx="1479">
                  <c:v>0.138558438011</c:v>
                </c:pt>
                <c:pt idx="1480">
                  <c:v>0.138162556759</c:v>
                </c:pt>
                <c:pt idx="1481">
                  <c:v>0.137766675508</c:v>
                </c:pt>
                <c:pt idx="1482">
                  <c:v>0.137370794257</c:v>
                </c:pt>
                <c:pt idx="1483">
                  <c:v>0.136974913005</c:v>
                </c:pt>
                <c:pt idx="1484">
                  <c:v>0.136579031754</c:v>
                </c:pt>
                <c:pt idx="1485">
                  <c:v>0.136183150502</c:v>
                </c:pt>
                <c:pt idx="1486">
                  <c:v>0.135787269251</c:v>
                </c:pt>
                <c:pt idx="1487">
                  <c:v>0.135391387999</c:v>
                </c:pt>
                <c:pt idx="1488">
                  <c:v>0.134995506748</c:v>
                </c:pt>
                <c:pt idx="1489">
                  <c:v>0.134599625496</c:v>
                </c:pt>
                <c:pt idx="1490">
                  <c:v>0.134203744245</c:v>
                </c:pt>
                <c:pt idx="1491">
                  <c:v>0.133807862993</c:v>
                </c:pt>
                <c:pt idx="1492">
                  <c:v>0.133411981742</c:v>
                </c:pt>
                <c:pt idx="1493">
                  <c:v>0.133016100491</c:v>
                </c:pt>
                <c:pt idx="1494">
                  <c:v>0.132620219239</c:v>
                </c:pt>
                <c:pt idx="1495">
                  <c:v>0.132224337988</c:v>
                </c:pt>
                <c:pt idx="1496">
                  <c:v>0.131432575485</c:v>
                </c:pt>
                <c:pt idx="1497">
                  <c:v>0.131036694233</c:v>
                </c:pt>
                <c:pt idx="1498">
                  <c:v>0.130640812982</c:v>
                </c:pt>
                <c:pt idx="1499">
                  <c:v>0.13024493173</c:v>
                </c:pt>
                <c:pt idx="1500">
                  <c:v>0.129849050479</c:v>
                </c:pt>
                <c:pt idx="1501">
                  <c:v>0.129453169227</c:v>
                </c:pt>
                <c:pt idx="1502">
                  <c:v>0.129057287976</c:v>
                </c:pt>
                <c:pt idx="1503">
                  <c:v>0.128661406724</c:v>
                </c:pt>
                <c:pt idx="1504">
                  <c:v>0.128265525473</c:v>
                </c:pt>
                <c:pt idx="1505">
                  <c:v>0.127869644222</c:v>
                </c:pt>
                <c:pt idx="1506">
                  <c:v>0.12747376297</c:v>
                </c:pt>
                <c:pt idx="1507">
                  <c:v>0.127077881719</c:v>
                </c:pt>
                <c:pt idx="1508">
                  <c:v>0.126682000467</c:v>
                </c:pt>
                <c:pt idx="1509">
                  <c:v>0.126286119216</c:v>
                </c:pt>
                <c:pt idx="1510">
                  <c:v>0.125890237964</c:v>
                </c:pt>
                <c:pt idx="1511">
                  <c:v>0.125098475461</c:v>
                </c:pt>
                <c:pt idx="1512">
                  <c:v>0.12470259421</c:v>
                </c:pt>
                <c:pt idx="1513">
                  <c:v>0.124306712958</c:v>
                </c:pt>
                <c:pt idx="1514">
                  <c:v>0.123910831707</c:v>
                </c:pt>
                <c:pt idx="1515">
                  <c:v>0.123514950455</c:v>
                </c:pt>
                <c:pt idx="1516">
                  <c:v>0.122723187953</c:v>
                </c:pt>
                <c:pt idx="1517">
                  <c:v>0.122327306701</c:v>
                </c:pt>
                <c:pt idx="1518">
                  <c:v>0.12193142545</c:v>
                </c:pt>
                <c:pt idx="1519">
                  <c:v>0.121535544198</c:v>
                </c:pt>
                <c:pt idx="1520">
                  <c:v>0.121139662947</c:v>
                </c:pt>
                <c:pt idx="1521">
                  <c:v>0.120743781695</c:v>
                </c:pt>
                <c:pt idx="1522">
                  <c:v>0.120347900444</c:v>
                </c:pt>
                <c:pt idx="1523">
                  <c:v>0.119952019192</c:v>
                </c:pt>
                <c:pt idx="1524">
                  <c:v>0.119556137941</c:v>
                </c:pt>
                <c:pt idx="1525">
                  <c:v>0.119160256689</c:v>
                </c:pt>
                <c:pt idx="1526">
                  <c:v>0.118764375438</c:v>
                </c:pt>
                <c:pt idx="1527">
                  <c:v>0.118368494186</c:v>
                </c:pt>
                <c:pt idx="1528">
                  <c:v>0.117972612935</c:v>
                </c:pt>
                <c:pt idx="1529">
                  <c:v>0.117576731684</c:v>
                </c:pt>
                <c:pt idx="1530">
                  <c:v>0.117180850432</c:v>
                </c:pt>
                <c:pt idx="1531">
                  <c:v>0.116784969181</c:v>
                </c:pt>
                <c:pt idx="1532">
                  <c:v>0.116389087929</c:v>
                </c:pt>
                <c:pt idx="1533">
                  <c:v>0.115597325426</c:v>
                </c:pt>
                <c:pt idx="1534">
                  <c:v>0.114805562923</c:v>
                </c:pt>
                <c:pt idx="1535">
                  <c:v>0.114409681672</c:v>
                </c:pt>
                <c:pt idx="1536">
                  <c:v>0.113617919169</c:v>
                </c:pt>
                <c:pt idx="1537">
                  <c:v>0.113222037918</c:v>
                </c:pt>
                <c:pt idx="1538">
                  <c:v>0.112826156666</c:v>
                </c:pt>
                <c:pt idx="1539">
                  <c:v>0.112430275415</c:v>
                </c:pt>
                <c:pt idx="1540">
                  <c:v>0.112034394163</c:v>
                </c:pt>
                <c:pt idx="1541">
                  <c:v>0.111638512912</c:v>
                </c:pt>
                <c:pt idx="1542">
                  <c:v>0.11124263166</c:v>
                </c:pt>
                <c:pt idx="1543">
                  <c:v>0.110846750409</c:v>
                </c:pt>
                <c:pt idx="1544">
                  <c:v>0.110450869157</c:v>
                </c:pt>
                <c:pt idx="1545">
                  <c:v>0.110054987906</c:v>
                </c:pt>
                <c:pt idx="1546">
                  <c:v>0.109659106654</c:v>
                </c:pt>
                <c:pt idx="1547">
                  <c:v>0.109263225403</c:v>
                </c:pt>
                <c:pt idx="1548">
                  <c:v>0.108867344151</c:v>
                </c:pt>
                <c:pt idx="1549">
                  <c:v>0.1084714629</c:v>
                </c:pt>
                <c:pt idx="1550">
                  <c:v>0.108075581649</c:v>
                </c:pt>
                <c:pt idx="1551">
                  <c:v>0.107679700397</c:v>
                </c:pt>
                <c:pt idx="1552">
                  <c:v>0.107283819146</c:v>
                </c:pt>
                <c:pt idx="1553">
                  <c:v>0.106887937894</c:v>
                </c:pt>
                <c:pt idx="1554">
                  <c:v>0.106492056643</c:v>
                </c:pt>
                <c:pt idx="1555">
                  <c:v>0.106096175391</c:v>
                </c:pt>
                <c:pt idx="1556">
                  <c:v>0.10570029414</c:v>
                </c:pt>
                <c:pt idx="1557">
                  <c:v>0.105304412888</c:v>
                </c:pt>
                <c:pt idx="1558">
                  <c:v>0.104908531637</c:v>
                </c:pt>
                <c:pt idx="1559">
                  <c:v>0.104512650385</c:v>
                </c:pt>
                <c:pt idx="1560">
                  <c:v>0.104116769134</c:v>
                </c:pt>
                <c:pt idx="1561">
                  <c:v>0.103325006631</c:v>
                </c:pt>
                <c:pt idx="1562">
                  <c:v>0.10292912538</c:v>
                </c:pt>
                <c:pt idx="1563">
                  <c:v>0.102533244128</c:v>
                </c:pt>
                <c:pt idx="1564">
                  <c:v>0.102137362877</c:v>
                </c:pt>
                <c:pt idx="1565">
                  <c:v>0.101741481625</c:v>
                </c:pt>
                <c:pt idx="1566">
                  <c:v>0.101345600374</c:v>
                </c:pt>
                <c:pt idx="1567">
                  <c:v>0.100949719122</c:v>
                </c:pt>
                <c:pt idx="1568">
                  <c:v>0.100553837871</c:v>
                </c:pt>
                <c:pt idx="1569">
                  <c:v>0.100157956619</c:v>
                </c:pt>
                <c:pt idx="1570">
                  <c:v>0.0997620753679</c:v>
                </c:pt>
                <c:pt idx="1571">
                  <c:v>0.098970312865</c:v>
                </c:pt>
                <c:pt idx="1572">
                  <c:v>0.0985744316135</c:v>
                </c:pt>
                <c:pt idx="1573">
                  <c:v>0.098178550362</c:v>
                </c:pt>
                <c:pt idx="1574">
                  <c:v>0.0977826691106</c:v>
                </c:pt>
                <c:pt idx="1575">
                  <c:v>0.0973867878591</c:v>
                </c:pt>
                <c:pt idx="1576">
                  <c:v>0.0969909066077</c:v>
                </c:pt>
                <c:pt idx="1577">
                  <c:v>0.0965950253562</c:v>
                </c:pt>
                <c:pt idx="1578">
                  <c:v>0.0961991441047</c:v>
                </c:pt>
                <c:pt idx="1579">
                  <c:v>0.0958032628533</c:v>
                </c:pt>
                <c:pt idx="1580">
                  <c:v>0.0954073816018</c:v>
                </c:pt>
                <c:pt idx="1581">
                  <c:v>0.0950115003504</c:v>
                </c:pt>
                <c:pt idx="1582">
                  <c:v>0.0946156190989</c:v>
                </c:pt>
                <c:pt idx="1583">
                  <c:v>0.0942197378474</c:v>
                </c:pt>
                <c:pt idx="1584">
                  <c:v>0.093823856596</c:v>
                </c:pt>
                <c:pt idx="1585">
                  <c:v>0.0934279753445</c:v>
                </c:pt>
                <c:pt idx="1586">
                  <c:v>0.0930320940931</c:v>
                </c:pt>
                <c:pt idx="1587">
                  <c:v>0.0926362128416</c:v>
                </c:pt>
                <c:pt idx="1588">
                  <c:v>0.0922403315901</c:v>
                </c:pt>
                <c:pt idx="1589">
                  <c:v>0.0918444503387</c:v>
                </c:pt>
                <c:pt idx="1590">
                  <c:v>0.0914485690872</c:v>
                </c:pt>
                <c:pt idx="1591">
                  <c:v>0.0910526878358</c:v>
                </c:pt>
                <c:pt idx="1592">
                  <c:v>0.0906568065843</c:v>
                </c:pt>
                <c:pt idx="1593">
                  <c:v>0.0902609253328</c:v>
                </c:pt>
                <c:pt idx="1594">
                  <c:v>0.0898650440814</c:v>
                </c:pt>
                <c:pt idx="1595">
                  <c:v>0.0894691628299</c:v>
                </c:pt>
                <c:pt idx="1596">
                  <c:v>0.0890732815785</c:v>
                </c:pt>
                <c:pt idx="1597">
                  <c:v>0.088677400327</c:v>
                </c:pt>
                <c:pt idx="1598">
                  <c:v>0.0882815190755</c:v>
                </c:pt>
                <c:pt idx="1599">
                  <c:v>0.0878856378241</c:v>
                </c:pt>
                <c:pt idx="1600">
                  <c:v>0.0874897565726</c:v>
                </c:pt>
                <c:pt idx="1601">
                  <c:v>0.0870938753212</c:v>
                </c:pt>
                <c:pt idx="1602">
                  <c:v>0.0859062315668</c:v>
                </c:pt>
                <c:pt idx="1603">
                  <c:v>0.0855103503153</c:v>
                </c:pt>
                <c:pt idx="1604">
                  <c:v>0.0851144690639</c:v>
                </c:pt>
                <c:pt idx="1605">
                  <c:v>0.0847185878124</c:v>
                </c:pt>
                <c:pt idx="1606">
                  <c:v>0.0843227065609</c:v>
                </c:pt>
                <c:pt idx="1607">
                  <c:v>0.0839268253095</c:v>
                </c:pt>
                <c:pt idx="1608">
                  <c:v>0.083530944058</c:v>
                </c:pt>
                <c:pt idx="1609">
                  <c:v>0.0831350628066</c:v>
                </c:pt>
                <c:pt idx="1610">
                  <c:v>0.0827391815551</c:v>
                </c:pt>
                <c:pt idx="1611">
                  <c:v>0.0823433003036</c:v>
                </c:pt>
                <c:pt idx="1612">
                  <c:v>0.0819474190522</c:v>
                </c:pt>
                <c:pt idx="1613">
                  <c:v>0.0815515378007</c:v>
                </c:pt>
                <c:pt idx="1614">
                  <c:v>0.0811556565493</c:v>
                </c:pt>
                <c:pt idx="1615">
                  <c:v>0.0803638940463</c:v>
                </c:pt>
                <c:pt idx="1616">
                  <c:v>0.0799680127949</c:v>
                </c:pt>
                <c:pt idx="1617">
                  <c:v>0.0795721315434</c:v>
                </c:pt>
                <c:pt idx="1618">
                  <c:v>0.079176250292</c:v>
                </c:pt>
                <c:pt idx="1619">
                  <c:v>0.0787803690405</c:v>
                </c:pt>
                <c:pt idx="1620">
                  <c:v>0.078384487789</c:v>
                </c:pt>
                <c:pt idx="1621">
                  <c:v>0.0779886065376</c:v>
                </c:pt>
                <c:pt idx="1622">
                  <c:v>0.0775927252861</c:v>
                </c:pt>
                <c:pt idx="1623">
                  <c:v>0.0771968440347</c:v>
                </c:pt>
                <c:pt idx="1624">
                  <c:v>0.0764050815317</c:v>
                </c:pt>
                <c:pt idx="1625">
                  <c:v>0.0760092002803</c:v>
                </c:pt>
                <c:pt idx="1626">
                  <c:v>0.0752174377774</c:v>
                </c:pt>
                <c:pt idx="1627">
                  <c:v>0.0748215565259</c:v>
                </c:pt>
                <c:pt idx="1628">
                  <c:v>0.0744256752744</c:v>
                </c:pt>
                <c:pt idx="1629">
                  <c:v>0.074029794023</c:v>
                </c:pt>
                <c:pt idx="1630">
                  <c:v>0.0736339127715</c:v>
                </c:pt>
                <c:pt idx="1631">
                  <c:v>0.0732380315201</c:v>
                </c:pt>
                <c:pt idx="1632">
                  <c:v>0.0728421502686</c:v>
                </c:pt>
                <c:pt idx="1633">
                  <c:v>0.0724462690171</c:v>
                </c:pt>
                <c:pt idx="1634">
                  <c:v>0.0720503877657</c:v>
                </c:pt>
                <c:pt idx="1635">
                  <c:v>0.0716545065142</c:v>
                </c:pt>
                <c:pt idx="1636">
                  <c:v>0.0712586252628</c:v>
                </c:pt>
                <c:pt idx="1637">
                  <c:v>0.0708627440113</c:v>
                </c:pt>
                <c:pt idx="1638">
                  <c:v>0.0704668627598</c:v>
                </c:pt>
                <c:pt idx="1639">
                  <c:v>0.0700709815084</c:v>
                </c:pt>
                <c:pt idx="1640">
                  <c:v>0.0696751002569</c:v>
                </c:pt>
                <c:pt idx="1641">
                  <c:v>0.0692792190055</c:v>
                </c:pt>
                <c:pt idx="1642">
                  <c:v>0.068883337754</c:v>
                </c:pt>
                <c:pt idx="1643">
                  <c:v>0.0684874565026</c:v>
                </c:pt>
                <c:pt idx="1644">
                  <c:v>0.0680915752511</c:v>
                </c:pt>
                <c:pt idx="1645">
                  <c:v>0.0676956939996</c:v>
                </c:pt>
                <c:pt idx="1646">
                  <c:v>0.0672998127482</c:v>
                </c:pt>
                <c:pt idx="1647">
                  <c:v>0.0669039314967</c:v>
                </c:pt>
                <c:pt idx="1648">
                  <c:v>0.0665080502453</c:v>
                </c:pt>
                <c:pt idx="1649">
                  <c:v>0.0661121689938</c:v>
                </c:pt>
                <c:pt idx="1650">
                  <c:v>0.0657162877423</c:v>
                </c:pt>
                <c:pt idx="1651">
                  <c:v>0.0653204064909</c:v>
                </c:pt>
                <c:pt idx="1652">
                  <c:v>0.0649245252394</c:v>
                </c:pt>
                <c:pt idx="1653">
                  <c:v>0.0645286439879</c:v>
                </c:pt>
                <c:pt idx="1654">
                  <c:v>0.0641327627365</c:v>
                </c:pt>
                <c:pt idx="1655">
                  <c:v>0.063736881485</c:v>
                </c:pt>
                <c:pt idx="1656">
                  <c:v>0.0633410002336</c:v>
                </c:pt>
                <c:pt idx="1657">
                  <c:v>0.0629451189821</c:v>
                </c:pt>
                <c:pt idx="1658">
                  <c:v>0.0625492377306</c:v>
                </c:pt>
                <c:pt idx="1659">
                  <c:v>0.0621533564792</c:v>
                </c:pt>
                <c:pt idx="1660">
                  <c:v>0.0617574752277</c:v>
                </c:pt>
                <c:pt idx="1661">
                  <c:v>0.0613615939763</c:v>
                </c:pt>
                <c:pt idx="1662">
                  <c:v>0.0609657127248</c:v>
                </c:pt>
                <c:pt idx="1663">
                  <c:v>0.0601739502219</c:v>
                </c:pt>
                <c:pt idx="1664">
                  <c:v>0.0597780689704</c:v>
                </c:pt>
                <c:pt idx="1665">
                  <c:v>0.059382187719</c:v>
                </c:pt>
                <c:pt idx="1666">
                  <c:v>0.0589863064675</c:v>
                </c:pt>
                <c:pt idx="1667">
                  <c:v>0.0585904252161</c:v>
                </c:pt>
                <c:pt idx="1668">
                  <c:v>0.0581945439646</c:v>
                </c:pt>
                <c:pt idx="1669">
                  <c:v>0.0577986627131</c:v>
                </c:pt>
                <c:pt idx="1670">
                  <c:v>0.0574027814617</c:v>
                </c:pt>
                <c:pt idx="1671">
                  <c:v>0.0570069002102</c:v>
                </c:pt>
                <c:pt idx="1672">
                  <c:v>0.0566110189588</c:v>
                </c:pt>
                <c:pt idx="1673">
                  <c:v>0.0562151377073</c:v>
                </c:pt>
                <c:pt idx="1674">
                  <c:v>0.0558192564558</c:v>
                </c:pt>
                <c:pt idx="1675">
                  <c:v>0.0554233752044</c:v>
                </c:pt>
                <c:pt idx="1676">
                  <c:v>0.0550274939529</c:v>
                </c:pt>
                <c:pt idx="1677">
                  <c:v>0.0546316127015</c:v>
                </c:pt>
                <c:pt idx="1678">
                  <c:v>0.05423573145</c:v>
                </c:pt>
                <c:pt idx="1679">
                  <c:v>0.0538398501985</c:v>
                </c:pt>
                <c:pt idx="1680">
                  <c:v>0.0534439689471</c:v>
                </c:pt>
                <c:pt idx="1681">
                  <c:v>0.0530480876956</c:v>
                </c:pt>
                <c:pt idx="1682">
                  <c:v>0.0526522064442</c:v>
                </c:pt>
                <c:pt idx="1683">
                  <c:v>0.0522563251927</c:v>
                </c:pt>
                <c:pt idx="1684">
                  <c:v>0.0518604439412</c:v>
                </c:pt>
                <c:pt idx="1685">
                  <c:v>0.0514645626898</c:v>
                </c:pt>
                <c:pt idx="1686">
                  <c:v>0.0510686814383</c:v>
                </c:pt>
                <c:pt idx="1687">
                  <c:v>0.0506728001869</c:v>
                </c:pt>
                <c:pt idx="1688">
                  <c:v>0.0502769189354</c:v>
                </c:pt>
                <c:pt idx="1689">
                  <c:v>0.0498810376839</c:v>
                </c:pt>
                <c:pt idx="1690">
                  <c:v>0.0494851564325</c:v>
                </c:pt>
                <c:pt idx="1691">
                  <c:v>0.049089275181</c:v>
                </c:pt>
                <c:pt idx="1692">
                  <c:v>0.0486933939296</c:v>
                </c:pt>
                <c:pt idx="1693">
                  <c:v>0.0482975126781</c:v>
                </c:pt>
                <c:pt idx="1694">
                  <c:v>0.0479016314266</c:v>
                </c:pt>
                <c:pt idx="1695">
                  <c:v>0.0475057501752</c:v>
                </c:pt>
                <c:pt idx="1696">
                  <c:v>0.0471098689237</c:v>
                </c:pt>
                <c:pt idx="1697">
                  <c:v>0.0467139876723</c:v>
                </c:pt>
                <c:pt idx="1698">
                  <c:v>0.0463181064208</c:v>
                </c:pt>
                <c:pt idx="1699">
                  <c:v>0.0459222251693</c:v>
                </c:pt>
                <c:pt idx="1700">
                  <c:v>0.0455263439179</c:v>
                </c:pt>
                <c:pt idx="1701">
                  <c:v>0.0451304626664</c:v>
                </c:pt>
                <c:pt idx="1702">
                  <c:v>0.044734581415</c:v>
                </c:pt>
                <c:pt idx="1703">
                  <c:v>0.0443387001635</c:v>
                </c:pt>
                <c:pt idx="1704">
                  <c:v>0.043942818912</c:v>
                </c:pt>
                <c:pt idx="1705">
                  <c:v>0.0435469376606</c:v>
                </c:pt>
                <c:pt idx="1706">
                  <c:v>0.0431510564091</c:v>
                </c:pt>
                <c:pt idx="1707">
                  <c:v>0.0427551751577</c:v>
                </c:pt>
                <c:pt idx="1708">
                  <c:v>0.0423592939062</c:v>
                </c:pt>
                <c:pt idx="1709">
                  <c:v>0.0419634126547</c:v>
                </c:pt>
                <c:pt idx="1710">
                  <c:v>0.0415675314033</c:v>
                </c:pt>
                <c:pt idx="1711">
                  <c:v>0.0411716501518</c:v>
                </c:pt>
                <c:pt idx="1712">
                  <c:v>0.0407757689004</c:v>
                </c:pt>
                <c:pt idx="1713">
                  <c:v>0.0399840063974</c:v>
                </c:pt>
                <c:pt idx="1714">
                  <c:v>0.039588125146</c:v>
                </c:pt>
                <c:pt idx="1715">
                  <c:v>0.0391922438945</c:v>
                </c:pt>
                <c:pt idx="1716">
                  <c:v>0.0387963626431</c:v>
                </c:pt>
                <c:pt idx="1717">
                  <c:v>0.0384004813916</c:v>
                </c:pt>
                <c:pt idx="1718">
                  <c:v>0.0380046001401</c:v>
                </c:pt>
                <c:pt idx="1719">
                  <c:v>0.0376087188887</c:v>
                </c:pt>
                <c:pt idx="1720">
                  <c:v>0.0372128376372</c:v>
                </c:pt>
                <c:pt idx="1721">
                  <c:v>0.0368169563858</c:v>
                </c:pt>
                <c:pt idx="1722">
                  <c:v>0.0364210751343</c:v>
                </c:pt>
                <c:pt idx="1723">
                  <c:v>0.0360251938828</c:v>
                </c:pt>
                <c:pt idx="1724">
                  <c:v>0.0356293126314</c:v>
                </c:pt>
                <c:pt idx="1725">
                  <c:v>0.0352334313799</c:v>
                </c:pt>
                <c:pt idx="1726">
                  <c:v>0.0348375501285</c:v>
                </c:pt>
                <c:pt idx="1727">
                  <c:v>0.034441668877</c:v>
                </c:pt>
                <c:pt idx="1728">
                  <c:v>0.0340457876255</c:v>
                </c:pt>
                <c:pt idx="1729">
                  <c:v>0.0336499063741</c:v>
                </c:pt>
                <c:pt idx="1730">
                  <c:v>0.0332540251226</c:v>
                </c:pt>
                <c:pt idx="1731">
                  <c:v>0.0328581438712</c:v>
                </c:pt>
                <c:pt idx="1732">
                  <c:v>0.0324622626197</c:v>
                </c:pt>
                <c:pt idx="1733">
                  <c:v>0.0320663813682</c:v>
                </c:pt>
                <c:pt idx="1734">
                  <c:v>0.0316705001168</c:v>
                </c:pt>
                <c:pt idx="1735">
                  <c:v>0.0312746188653</c:v>
                </c:pt>
                <c:pt idx="1736">
                  <c:v>0.0308787376139</c:v>
                </c:pt>
                <c:pt idx="1737">
                  <c:v>0.0304828563624</c:v>
                </c:pt>
                <c:pt idx="1738">
                  <c:v>0.0300869751109</c:v>
                </c:pt>
                <c:pt idx="1739">
                  <c:v>0.0296910938595</c:v>
                </c:pt>
                <c:pt idx="1740">
                  <c:v>0.029295212608</c:v>
                </c:pt>
                <c:pt idx="1741">
                  <c:v>0.0288993313566</c:v>
                </c:pt>
                <c:pt idx="1742">
                  <c:v>0.0285034501051</c:v>
                </c:pt>
                <c:pt idx="1743">
                  <c:v>0.0281075688536</c:v>
                </c:pt>
                <c:pt idx="1744">
                  <c:v>0.0277116876022</c:v>
                </c:pt>
                <c:pt idx="1745">
                  <c:v>0.0273158063507</c:v>
                </c:pt>
                <c:pt idx="1746">
                  <c:v>0.0269199250993</c:v>
                </c:pt>
                <c:pt idx="1747">
                  <c:v>0.0265240438478</c:v>
                </c:pt>
                <c:pt idx="1748">
                  <c:v>0.0261281625964</c:v>
                </c:pt>
                <c:pt idx="1749">
                  <c:v>0.0257322813449</c:v>
                </c:pt>
                <c:pt idx="1750">
                  <c:v>0.0253364000934</c:v>
                </c:pt>
                <c:pt idx="1751">
                  <c:v>0.024940518842</c:v>
                </c:pt>
                <c:pt idx="1752">
                  <c:v>0.0245446375905</c:v>
                </c:pt>
                <c:pt idx="1753">
                  <c:v>0.024148756339</c:v>
                </c:pt>
                <c:pt idx="1754">
                  <c:v>0.0237528750876</c:v>
                </c:pt>
                <c:pt idx="1755">
                  <c:v>0.0233569938361</c:v>
                </c:pt>
                <c:pt idx="1756">
                  <c:v>0.0229611125847</c:v>
                </c:pt>
                <c:pt idx="1757">
                  <c:v>0.0225652313332</c:v>
                </c:pt>
                <c:pt idx="1758">
                  <c:v>0.0221693500817</c:v>
                </c:pt>
                <c:pt idx="1759">
                  <c:v>0.0217734688303</c:v>
                </c:pt>
                <c:pt idx="1760">
                  <c:v>0.0213775875788</c:v>
                </c:pt>
                <c:pt idx="1761">
                  <c:v>0.0209817063274</c:v>
                </c:pt>
                <c:pt idx="1762">
                  <c:v>0.0205858250759</c:v>
                </c:pt>
                <c:pt idx="1763">
                  <c:v>0.0201899438245</c:v>
                </c:pt>
                <c:pt idx="1764">
                  <c:v>0.019794062573</c:v>
                </c:pt>
                <c:pt idx="1765">
                  <c:v>0.0193981813215</c:v>
                </c:pt>
                <c:pt idx="1766">
                  <c:v>0.0190023000701</c:v>
                </c:pt>
                <c:pt idx="1767">
                  <c:v>0.0186064188186</c:v>
                </c:pt>
                <c:pt idx="1768">
                  <c:v>0.0182105375672</c:v>
                </c:pt>
                <c:pt idx="1769">
                  <c:v>0.0174187750642</c:v>
                </c:pt>
                <c:pt idx="1770">
                  <c:v>0.0170228938128</c:v>
                </c:pt>
                <c:pt idx="1771">
                  <c:v>0.0166270125613</c:v>
                </c:pt>
                <c:pt idx="1772">
                  <c:v>0.0158352500584</c:v>
                </c:pt>
                <c:pt idx="1773">
                  <c:v>0.0154393688069</c:v>
                </c:pt>
                <c:pt idx="1774">
                  <c:v>0.0150434875555</c:v>
                </c:pt>
                <c:pt idx="1775">
                  <c:v>0.014647606304</c:v>
                </c:pt>
                <c:pt idx="1776">
                  <c:v>0.0142517250525</c:v>
                </c:pt>
                <c:pt idx="1777">
                  <c:v>0.0138558438011</c:v>
                </c:pt>
                <c:pt idx="1778">
                  <c:v>0.0134599625496</c:v>
                </c:pt>
                <c:pt idx="1779">
                  <c:v>0.0130640812982</c:v>
                </c:pt>
                <c:pt idx="1780">
                  <c:v>0.0126682000467</c:v>
                </c:pt>
                <c:pt idx="1781">
                  <c:v>0.0122723187953</c:v>
                </c:pt>
                <c:pt idx="1782">
                  <c:v>0.0118764375438</c:v>
                </c:pt>
                <c:pt idx="1783">
                  <c:v>0.0114805562923</c:v>
                </c:pt>
                <c:pt idx="1784">
                  <c:v>0.0110846750409</c:v>
                </c:pt>
                <c:pt idx="1785">
                  <c:v>0.0106887937894</c:v>
                </c:pt>
                <c:pt idx="1786">
                  <c:v>0.010292912538</c:v>
                </c:pt>
                <c:pt idx="1787">
                  <c:v>0.0098970312865</c:v>
                </c:pt>
                <c:pt idx="1788">
                  <c:v>0.00950115003504</c:v>
                </c:pt>
                <c:pt idx="1789">
                  <c:v>0.00910526878357</c:v>
                </c:pt>
                <c:pt idx="1790">
                  <c:v>0.00870938753211</c:v>
                </c:pt>
                <c:pt idx="1791">
                  <c:v>0.00831350628065</c:v>
                </c:pt>
                <c:pt idx="1792">
                  <c:v>0.0079176250292</c:v>
                </c:pt>
                <c:pt idx="1793">
                  <c:v>0.00752174377774</c:v>
                </c:pt>
                <c:pt idx="1794">
                  <c:v>0.00712586252628</c:v>
                </c:pt>
                <c:pt idx="1795">
                  <c:v>0.00672998127482</c:v>
                </c:pt>
                <c:pt idx="1796">
                  <c:v>0.00633410002335</c:v>
                </c:pt>
                <c:pt idx="1797">
                  <c:v>0.00593821877189</c:v>
                </c:pt>
                <c:pt idx="1798">
                  <c:v>0.00554233752044</c:v>
                </c:pt>
                <c:pt idx="1799">
                  <c:v>0.00514645626898</c:v>
                </c:pt>
                <c:pt idx="1800">
                  <c:v>0.00475057501752</c:v>
                </c:pt>
                <c:pt idx="1801">
                  <c:v>0.00435469376606</c:v>
                </c:pt>
                <c:pt idx="1802">
                  <c:v>0.00395881251459</c:v>
                </c:pt>
                <c:pt idx="1803">
                  <c:v>0.00356293126313</c:v>
                </c:pt>
                <c:pt idx="1804">
                  <c:v>0.00316705001168</c:v>
                </c:pt>
                <c:pt idx="1805">
                  <c:v>0.00277116876022</c:v>
                </c:pt>
                <c:pt idx="1806">
                  <c:v>0.00237528750876</c:v>
                </c:pt>
                <c:pt idx="1807">
                  <c:v>0.0019794062573</c:v>
                </c:pt>
                <c:pt idx="1808">
                  <c:v>0.00158352500584</c:v>
                </c:pt>
                <c:pt idx="1809">
                  <c:v>0.00118764375437</c:v>
                </c:pt>
                <c:pt idx="1810">
                  <c:v>0.000791762502916</c:v>
                </c:pt>
                <c:pt idx="1811">
                  <c:v>0.000395881251458</c:v>
                </c:pt>
                <c:pt idx="1812">
                  <c:v>0.0</c:v>
                </c:pt>
              </c:numCache>
            </c:numRef>
          </c:yVal>
          <c:smooth val="1"/>
        </c:ser>
        <c:ser>
          <c:idx val="1"/>
          <c:order val="1"/>
          <c:tx>
            <c:v>Followees</c:v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Sheet1!$I$1:$I$1283</c:f>
              <c:numCache>
                <c:formatCode>General</c:formatCode>
                <c:ptCount val="128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593.0</c:v>
                </c:pt>
                <c:pt idx="592">
                  <c:v>594.0</c:v>
                </c:pt>
                <c:pt idx="593">
                  <c:v>595.0</c:v>
                </c:pt>
                <c:pt idx="594">
                  <c:v>596.0</c:v>
                </c:pt>
                <c:pt idx="595">
                  <c:v>597.0</c:v>
                </c:pt>
                <c:pt idx="596">
                  <c:v>598.0</c:v>
                </c:pt>
                <c:pt idx="597">
                  <c:v>599.0</c:v>
                </c:pt>
                <c:pt idx="598">
                  <c:v>600.0</c:v>
                </c:pt>
                <c:pt idx="599">
                  <c:v>601.0</c:v>
                </c:pt>
                <c:pt idx="600">
                  <c:v>602.0</c:v>
                </c:pt>
                <c:pt idx="601">
                  <c:v>603.0</c:v>
                </c:pt>
                <c:pt idx="602">
                  <c:v>604.0</c:v>
                </c:pt>
                <c:pt idx="603">
                  <c:v>605.0</c:v>
                </c:pt>
                <c:pt idx="604">
                  <c:v>606.0</c:v>
                </c:pt>
                <c:pt idx="605">
                  <c:v>607.0</c:v>
                </c:pt>
                <c:pt idx="606">
                  <c:v>608.0</c:v>
                </c:pt>
                <c:pt idx="607">
                  <c:v>609.0</c:v>
                </c:pt>
                <c:pt idx="608">
                  <c:v>610.0</c:v>
                </c:pt>
                <c:pt idx="609">
                  <c:v>611.0</c:v>
                </c:pt>
                <c:pt idx="610">
                  <c:v>612.0</c:v>
                </c:pt>
                <c:pt idx="611">
                  <c:v>613.0</c:v>
                </c:pt>
                <c:pt idx="612">
                  <c:v>614.0</c:v>
                </c:pt>
                <c:pt idx="613">
                  <c:v>615.0</c:v>
                </c:pt>
                <c:pt idx="614">
                  <c:v>616.0</c:v>
                </c:pt>
                <c:pt idx="615">
                  <c:v>617.0</c:v>
                </c:pt>
                <c:pt idx="616">
                  <c:v>618.0</c:v>
                </c:pt>
                <c:pt idx="617">
                  <c:v>619.0</c:v>
                </c:pt>
                <c:pt idx="618">
                  <c:v>620.0</c:v>
                </c:pt>
                <c:pt idx="619">
                  <c:v>621.0</c:v>
                </c:pt>
                <c:pt idx="620">
                  <c:v>622.0</c:v>
                </c:pt>
                <c:pt idx="621">
                  <c:v>623.0</c:v>
                </c:pt>
                <c:pt idx="622">
                  <c:v>624.0</c:v>
                </c:pt>
                <c:pt idx="623">
                  <c:v>625.0</c:v>
                </c:pt>
                <c:pt idx="624">
                  <c:v>626.0</c:v>
                </c:pt>
                <c:pt idx="625">
                  <c:v>627.0</c:v>
                </c:pt>
                <c:pt idx="626">
                  <c:v>628.0</c:v>
                </c:pt>
                <c:pt idx="627">
                  <c:v>629.0</c:v>
                </c:pt>
                <c:pt idx="628">
                  <c:v>630.0</c:v>
                </c:pt>
                <c:pt idx="629">
                  <c:v>631.0</c:v>
                </c:pt>
                <c:pt idx="630">
                  <c:v>632.0</c:v>
                </c:pt>
                <c:pt idx="631">
                  <c:v>633.0</c:v>
                </c:pt>
                <c:pt idx="632">
                  <c:v>634.0</c:v>
                </c:pt>
                <c:pt idx="633">
                  <c:v>635.0</c:v>
                </c:pt>
                <c:pt idx="634">
                  <c:v>636.0</c:v>
                </c:pt>
                <c:pt idx="635">
                  <c:v>637.0</c:v>
                </c:pt>
                <c:pt idx="636">
                  <c:v>638.0</c:v>
                </c:pt>
                <c:pt idx="637">
                  <c:v>639.0</c:v>
                </c:pt>
                <c:pt idx="638">
                  <c:v>640.0</c:v>
                </c:pt>
                <c:pt idx="639">
                  <c:v>641.0</c:v>
                </c:pt>
                <c:pt idx="640">
                  <c:v>642.0</c:v>
                </c:pt>
                <c:pt idx="641">
                  <c:v>643.0</c:v>
                </c:pt>
                <c:pt idx="642">
                  <c:v>644.0</c:v>
                </c:pt>
                <c:pt idx="643">
                  <c:v>645.0</c:v>
                </c:pt>
                <c:pt idx="644">
                  <c:v>646.0</c:v>
                </c:pt>
                <c:pt idx="645">
                  <c:v>647.0</c:v>
                </c:pt>
                <c:pt idx="646">
                  <c:v>648.0</c:v>
                </c:pt>
                <c:pt idx="647">
                  <c:v>649.0</c:v>
                </c:pt>
                <c:pt idx="648">
                  <c:v>650.0</c:v>
                </c:pt>
                <c:pt idx="649">
                  <c:v>651.0</c:v>
                </c:pt>
                <c:pt idx="650">
                  <c:v>652.0</c:v>
                </c:pt>
                <c:pt idx="651">
                  <c:v>653.0</c:v>
                </c:pt>
                <c:pt idx="652">
                  <c:v>654.0</c:v>
                </c:pt>
                <c:pt idx="653">
                  <c:v>655.0</c:v>
                </c:pt>
                <c:pt idx="654">
                  <c:v>656.0</c:v>
                </c:pt>
                <c:pt idx="655">
                  <c:v>657.0</c:v>
                </c:pt>
                <c:pt idx="656">
                  <c:v>658.0</c:v>
                </c:pt>
                <c:pt idx="657">
                  <c:v>659.0</c:v>
                </c:pt>
                <c:pt idx="658">
                  <c:v>660.0</c:v>
                </c:pt>
                <c:pt idx="659">
                  <c:v>661.0</c:v>
                </c:pt>
                <c:pt idx="660">
                  <c:v>662.0</c:v>
                </c:pt>
                <c:pt idx="661">
                  <c:v>663.0</c:v>
                </c:pt>
                <c:pt idx="662">
                  <c:v>664.0</c:v>
                </c:pt>
                <c:pt idx="663">
                  <c:v>665.0</c:v>
                </c:pt>
                <c:pt idx="664">
                  <c:v>666.0</c:v>
                </c:pt>
                <c:pt idx="665">
                  <c:v>667.0</c:v>
                </c:pt>
                <c:pt idx="666">
                  <c:v>669.0</c:v>
                </c:pt>
                <c:pt idx="667">
                  <c:v>672.0</c:v>
                </c:pt>
                <c:pt idx="668">
                  <c:v>673.0</c:v>
                </c:pt>
                <c:pt idx="669">
                  <c:v>674.0</c:v>
                </c:pt>
                <c:pt idx="670">
                  <c:v>676.0</c:v>
                </c:pt>
                <c:pt idx="671">
                  <c:v>677.0</c:v>
                </c:pt>
                <c:pt idx="672">
                  <c:v>678.0</c:v>
                </c:pt>
                <c:pt idx="673">
                  <c:v>680.0</c:v>
                </c:pt>
                <c:pt idx="674">
                  <c:v>681.0</c:v>
                </c:pt>
                <c:pt idx="675">
                  <c:v>682.0</c:v>
                </c:pt>
                <c:pt idx="676">
                  <c:v>683.0</c:v>
                </c:pt>
                <c:pt idx="677">
                  <c:v>684.0</c:v>
                </c:pt>
                <c:pt idx="678">
                  <c:v>685.0</c:v>
                </c:pt>
                <c:pt idx="679">
                  <c:v>686.0</c:v>
                </c:pt>
                <c:pt idx="680">
                  <c:v>687.0</c:v>
                </c:pt>
                <c:pt idx="681">
                  <c:v>691.0</c:v>
                </c:pt>
                <c:pt idx="682">
                  <c:v>692.0</c:v>
                </c:pt>
                <c:pt idx="683">
                  <c:v>693.0</c:v>
                </c:pt>
                <c:pt idx="684">
                  <c:v>694.0</c:v>
                </c:pt>
                <c:pt idx="685">
                  <c:v>695.0</c:v>
                </c:pt>
                <c:pt idx="686">
                  <c:v>696.0</c:v>
                </c:pt>
                <c:pt idx="687">
                  <c:v>697.0</c:v>
                </c:pt>
                <c:pt idx="688">
                  <c:v>698.0</c:v>
                </c:pt>
                <c:pt idx="689">
                  <c:v>699.0</c:v>
                </c:pt>
                <c:pt idx="690">
                  <c:v>700.0</c:v>
                </c:pt>
                <c:pt idx="691">
                  <c:v>701.0</c:v>
                </c:pt>
                <c:pt idx="692">
                  <c:v>702.0</c:v>
                </c:pt>
                <c:pt idx="693">
                  <c:v>703.0</c:v>
                </c:pt>
                <c:pt idx="694">
                  <c:v>705.0</c:v>
                </c:pt>
                <c:pt idx="695">
                  <c:v>706.0</c:v>
                </c:pt>
                <c:pt idx="696">
                  <c:v>707.0</c:v>
                </c:pt>
                <c:pt idx="697">
                  <c:v>710.0</c:v>
                </c:pt>
                <c:pt idx="698">
                  <c:v>711.0</c:v>
                </c:pt>
                <c:pt idx="699">
                  <c:v>712.0</c:v>
                </c:pt>
                <c:pt idx="700">
                  <c:v>714.0</c:v>
                </c:pt>
                <c:pt idx="701">
                  <c:v>715.0</c:v>
                </c:pt>
                <c:pt idx="702">
                  <c:v>716.0</c:v>
                </c:pt>
                <c:pt idx="703">
                  <c:v>718.0</c:v>
                </c:pt>
                <c:pt idx="704">
                  <c:v>719.0</c:v>
                </c:pt>
                <c:pt idx="705">
                  <c:v>720.0</c:v>
                </c:pt>
                <c:pt idx="706">
                  <c:v>721.0</c:v>
                </c:pt>
                <c:pt idx="707">
                  <c:v>722.0</c:v>
                </c:pt>
                <c:pt idx="708">
                  <c:v>723.0</c:v>
                </c:pt>
                <c:pt idx="709">
                  <c:v>724.0</c:v>
                </c:pt>
                <c:pt idx="710">
                  <c:v>725.0</c:v>
                </c:pt>
                <c:pt idx="711">
                  <c:v>726.0</c:v>
                </c:pt>
                <c:pt idx="712">
                  <c:v>727.0</c:v>
                </c:pt>
                <c:pt idx="713">
                  <c:v>728.0</c:v>
                </c:pt>
                <c:pt idx="714">
                  <c:v>729.0</c:v>
                </c:pt>
                <c:pt idx="715">
                  <c:v>730.0</c:v>
                </c:pt>
                <c:pt idx="716">
                  <c:v>731.0</c:v>
                </c:pt>
                <c:pt idx="717">
                  <c:v>732.0</c:v>
                </c:pt>
                <c:pt idx="718">
                  <c:v>733.0</c:v>
                </c:pt>
                <c:pt idx="719">
                  <c:v>734.0</c:v>
                </c:pt>
                <c:pt idx="720">
                  <c:v>735.0</c:v>
                </c:pt>
                <c:pt idx="721">
                  <c:v>738.0</c:v>
                </c:pt>
                <c:pt idx="722">
                  <c:v>739.0</c:v>
                </c:pt>
                <c:pt idx="723">
                  <c:v>740.0</c:v>
                </c:pt>
                <c:pt idx="724">
                  <c:v>741.0</c:v>
                </c:pt>
                <c:pt idx="725">
                  <c:v>742.0</c:v>
                </c:pt>
                <c:pt idx="726">
                  <c:v>743.0</c:v>
                </c:pt>
                <c:pt idx="727">
                  <c:v>744.0</c:v>
                </c:pt>
                <c:pt idx="728">
                  <c:v>746.0</c:v>
                </c:pt>
                <c:pt idx="729">
                  <c:v>747.0</c:v>
                </c:pt>
                <c:pt idx="730">
                  <c:v>748.0</c:v>
                </c:pt>
                <c:pt idx="731">
                  <c:v>750.0</c:v>
                </c:pt>
                <c:pt idx="732">
                  <c:v>752.0</c:v>
                </c:pt>
                <c:pt idx="733">
                  <c:v>753.0</c:v>
                </c:pt>
                <c:pt idx="734">
                  <c:v>754.0</c:v>
                </c:pt>
                <c:pt idx="735">
                  <c:v>755.0</c:v>
                </c:pt>
                <c:pt idx="736">
                  <c:v>756.0</c:v>
                </c:pt>
                <c:pt idx="737">
                  <c:v>758.0</c:v>
                </c:pt>
                <c:pt idx="738">
                  <c:v>761.0</c:v>
                </c:pt>
                <c:pt idx="739">
                  <c:v>763.0</c:v>
                </c:pt>
                <c:pt idx="740">
                  <c:v>764.0</c:v>
                </c:pt>
                <c:pt idx="741">
                  <c:v>765.0</c:v>
                </c:pt>
                <c:pt idx="742">
                  <c:v>766.0</c:v>
                </c:pt>
                <c:pt idx="743">
                  <c:v>767.0</c:v>
                </c:pt>
                <c:pt idx="744">
                  <c:v>769.0</c:v>
                </c:pt>
                <c:pt idx="745">
                  <c:v>770.0</c:v>
                </c:pt>
                <c:pt idx="746">
                  <c:v>771.0</c:v>
                </c:pt>
                <c:pt idx="747">
                  <c:v>772.0</c:v>
                </c:pt>
                <c:pt idx="748">
                  <c:v>773.0</c:v>
                </c:pt>
                <c:pt idx="749">
                  <c:v>774.0</c:v>
                </c:pt>
                <c:pt idx="750">
                  <c:v>775.0</c:v>
                </c:pt>
                <c:pt idx="751">
                  <c:v>776.0</c:v>
                </c:pt>
                <c:pt idx="752">
                  <c:v>777.0</c:v>
                </c:pt>
                <c:pt idx="753">
                  <c:v>778.0</c:v>
                </c:pt>
                <c:pt idx="754">
                  <c:v>781.0</c:v>
                </c:pt>
                <c:pt idx="755">
                  <c:v>782.0</c:v>
                </c:pt>
                <c:pt idx="756">
                  <c:v>783.0</c:v>
                </c:pt>
                <c:pt idx="757">
                  <c:v>784.0</c:v>
                </c:pt>
                <c:pt idx="758">
                  <c:v>785.0</c:v>
                </c:pt>
                <c:pt idx="759">
                  <c:v>786.0</c:v>
                </c:pt>
                <c:pt idx="760">
                  <c:v>787.0</c:v>
                </c:pt>
                <c:pt idx="761">
                  <c:v>788.0</c:v>
                </c:pt>
                <c:pt idx="762">
                  <c:v>789.0</c:v>
                </c:pt>
                <c:pt idx="763">
                  <c:v>790.0</c:v>
                </c:pt>
                <c:pt idx="764">
                  <c:v>791.0</c:v>
                </c:pt>
                <c:pt idx="765">
                  <c:v>792.0</c:v>
                </c:pt>
                <c:pt idx="766">
                  <c:v>793.0</c:v>
                </c:pt>
                <c:pt idx="767">
                  <c:v>794.0</c:v>
                </c:pt>
                <c:pt idx="768">
                  <c:v>795.0</c:v>
                </c:pt>
                <c:pt idx="769">
                  <c:v>796.0</c:v>
                </c:pt>
                <c:pt idx="770">
                  <c:v>797.0</c:v>
                </c:pt>
                <c:pt idx="771">
                  <c:v>799.0</c:v>
                </c:pt>
                <c:pt idx="772">
                  <c:v>800.0</c:v>
                </c:pt>
                <c:pt idx="773">
                  <c:v>801.0</c:v>
                </c:pt>
                <c:pt idx="774">
                  <c:v>803.0</c:v>
                </c:pt>
                <c:pt idx="775">
                  <c:v>804.0</c:v>
                </c:pt>
                <c:pt idx="776">
                  <c:v>805.0</c:v>
                </c:pt>
                <c:pt idx="777">
                  <c:v>806.0</c:v>
                </c:pt>
                <c:pt idx="778">
                  <c:v>807.0</c:v>
                </c:pt>
                <c:pt idx="779">
                  <c:v>808.0</c:v>
                </c:pt>
                <c:pt idx="780">
                  <c:v>809.0</c:v>
                </c:pt>
                <c:pt idx="781">
                  <c:v>810.0</c:v>
                </c:pt>
                <c:pt idx="782">
                  <c:v>811.0</c:v>
                </c:pt>
                <c:pt idx="783">
                  <c:v>812.0</c:v>
                </c:pt>
                <c:pt idx="784">
                  <c:v>813.0</c:v>
                </c:pt>
                <c:pt idx="785">
                  <c:v>815.0</c:v>
                </c:pt>
                <c:pt idx="786">
                  <c:v>816.0</c:v>
                </c:pt>
                <c:pt idx="787">
                  <c:v>819.0</c:v>
                </c:pt>
                <c:pt idx="788">
                  <c:v>820.0</c:v>
                </c:pt>
                <c:pt idx="789">
                  <c:v>823.0</c:v>
                </c:pt>
                <c:pt idx="790">
                  <c:v>824.0</c:v>
                </c:pt>
                <c:pt idx="791">
                  <c:v>825.0</c:v>
                </c:pt>
                <c:pt idx="792">
                  <c:v>831.0</c:v>
                </c:pt>
                <c:pt idx="793">
                  <c:v>832.0</c:v>
                </c:pt>
                <c:pt idx="794">
                  <c:v>833.0</c:v>
                </c:pt>
                <c:pt idx="795">
                  <c:v>834.0</c:v>
                </c:pt>
                <c:pt idx="796">
                  <c:v>835.0</c:v>
                </c:pt>
                <c:pt idx="797">
                  <c:v>836.0</c:v>
                </c:pt>
                <c:pt idx="798">
                  <c:v>838.0</c:v>
                </c:pt>
                <c:pt idx="799">
                  <c:v>839.0</c:v>
                </c:pt>
                <c:pt idx="800">
                  <c:v>840.0</c:v>
                </c:pt>
                <c:pt idx="801">
                  <c:v>842.0</c:v>
                </c:pt>
                <c:pt idx="802">
                  <c:v>843.0</c:v>
                </c:pt>
                <c:pt idx="803">
                  <c:v>844.0</c:v>
                </c:pt>
                <c:pt idx="804">
                  <c:v>845.0</c:v>
                </c:pt>
                <c:pt idx="805">
                  <c:v>847.0</c:v>
                </c:pt>
                <c:pt idx="806">
                  <c:v>849.0</c:v>
                </c:pt>
                <c:pt idx="807">
                  <c:v>850.0</c:v>
                </c:pt>
                <c:pt idx="808">
                  <c:v>852.0</c:v>
                </c:pt>
                <c:pt idx="809">
                  <c:v>853.0</c:v>
                </c:pt>
                <c:pt idx="810">
                  <c:v>854.0</c:v>
                </c:pt>
                <c:pt idx="811">
                  <c:v>855.0</c:v>
                </c:pt>
                <c:pt idx="812">
                  <c:v>856.0</c:v>
                </c:pt>
                <c:pt idx="813">
                  <c:v>857.0</c:v>
                </c:pt>
                <c:pt idx="814">
                  <c:v>858.0</c:v>
                </c:pt>
                <c:pt idx="815">
                  <c:v>860.0</c:v>
                </c:pt>
                <c:pt idx="816">
                  <c:v>861.0</c:v>
                </c:pt>
                <c:pt idx="817">
                  <c:v>862.0</c:v>
                </c:pt>
                <c:pt idx="818">
                  <c:v>863.0</c:v>
                </c:pt>
                <c:pt idx="819">
                  <c:v>864.0</c:v>
                </c:pt>
                <c:pt idx="820">
                  <c:v>865.0</c:v>
                </c:pt>
                <c:pt idx="821">
                  <c:v>867.0</c:v>
                </c:pt>
                <c:pt idx="822">
                  <c:v>868.0</c:v>
                </c:pt>
                <c:pt idx="823">
                  <c:v>869.0</c:v>
                </c:pt>
                <c:pt idx="824">
                  <c:v>870.0</c:v>
                </c:pt>
                <c:pt idx="825">
                  <c:v>871.0</c:v>
                </c:pt>
                <c:pt idx="826">
                  <c:v>873.0</c:v>
                </c:pt>
                <c:pt idx="827">
                  <c:v>875.0</c:v>
                </c:pt>
                <c:pt idx="828">
                  <c:v>876.0</c:v>
                </c:pt>
                <c:pt idx="829">
                  <c:v>877.0</c:v>
                </c:pt>
                <c:pt idx="830">
                  <c:v>878.0</c:v>
                </c:pt>
                <c:pt idx="831">
                  <c:v>881.0</c:v>
                </c:pt>
                <c:pt idx="832">
                  <c:v>883.0</c:v>
                </c:pt>
                <c:pt idx="833">
                  <c:v>886.0</c:v>
                </c:pt>
                <c:pt idx="834">
                  <c:v>888.0</c:v>
                </c:pt>
                <c:pt idx="835">
                  <c:v>889.0</c:v>
                </c:pt>
                <c:pt idx="836">
                  <c:v>890.0</c:v>
                </c:pt>
                <c:pt idx="837">
                  <c:v>891.0</c:v>
                </c:pt>
                <c:pt idx="838">
                  <c:v>892.0</c:v>
                </c:pt>
                <c:pt idx="839">
                  <c:v>893.0</c:v>
                </c:pt>
                <c:pt idx="840">
                  <c:v>894.0</c:v>
                </c:pt>
                <c:pt idx="841">
                  <c:v>895.0</c:v>
                </c:pt>
                <c:pt idx="842">
                  <c:v>896.0</c:v>
                </c:pt>
                <c:pt idx="843">
                  <c:v>897.0</c:v>
                </c:pt>
                <c:pt idx="844">
                  <c:v>899.0</c:v>
                </c:pt>
                <c:pt idx="845">
                  <c:v>901.0</c:v>
                </c:pt>
                <c:pt idx="846">
                  <c:v>902.0</c:v>
                </c:pt>
                <c:pt idx="847">
                  <c:v>903.0</c:v>
                </c:pt>
                <c:pt idx="848">
                  <c:v>904.0</c:v>
                </c:pt>
                <c:pt idx="849">
                  <c:v>905.0</c:v>
                </c:pt>
                <c:pt idx="850">
                  <c:v>906.0</c:v>
                </c:pt>
                <c:pt idx="851">
                  <c:v>907.0</c:v>
                </c:pt>
                <c:pt idx="852">
                  <c:v>911.0</c:v>
                </c:pt>
                <c:pt idx="853">
                  <c:v>912.0</c:v>
                </c:pt>
                <c:pt idx="854">
                  <c:v>915.0</c:v>
                </c:pt>
                <c:pt idx="855">
                  <c:v>916.0</c:v>
                </c:pt>
                <c:pt idx="856">
                  <c:v>919.0</c:v>
                </c:pt>
                <c:pt idx="857">
                  <c:v>922.0</c:v>
                </c:pt>
                <c:pt idx="858">
                  <c:v>924.0</c:v>
                </c:pt>
                <c:pt idx="859">
                  <c:v>926.0</c:v>
                </c:pt>
                <c:pt idx="860">
                  <c:v>927.0</c:v>
                </c:pt>
                <c:pt idx="861">
                  <c:v>932.0</c:v>
                </c:pt>
                <c:pt idx="862">
                  <c:v>936.0</c:v>
                </c:pt>
                <c:pt idx="863">
                  <c:v>938.0</c:v>
                </c:pt>
                <c:pt idx="864">
                  <c:v>940.0</c:v>
                </c:pt>
                <c:pt idx="865">
                  <c:v>941.0</c:v>
                </c:pt>
                <c:pt idx="866">
                  <c:v>943.0</c:v>
                </c:pt>
                <c:pt idx="867">
                  <c:v>944.0</c:v>
                </c:pt>
                <c:pt idx="868">
                  <c:v>945.0</c:v>
                </c:pt>
                <c:pt idx="869">
                  <c:v>946.0</c:v>
                </c:pt>
                <c:pt idx="870">
                  <c:v>948.0</c:v>
                </c:pt>
                <c:pt idx="871">
                  <c:v>949.0</c:v>
                </c:pt>
                <c:pt idx="872">
                  <c:v>950.0</c:v>
                </c:pt>
                <c:pt idx="873">
                  <c:v>952.0</c:v>
                </c:pt>
                <c:pt idx="874">
                  <c:v>953.0</c:v>
                </c:pt>
                <c:pt idx="875">
                  <c:v>956.0</c:v>
                </c:pt>
                <c:pt idx="876">
                  <c:v>957.0</c:v>
                </c:pt>
                <c:pt idx="877">
                  <c:v>958.0</c:v>
                </c:pt>
                <c:pt idx="878">
                  <c:v>959.0</c:v>
                </c:pt>
                <c:pt idx="879">
                  <c:v>960.0</c:v>
                </c:pt>
                <c:pt idx="880">
                  <c:v>961.0</c:v>
                </c:pt>
                <c:pt idx="881">
                  <c:v>962.0</c:v>
                </c:pt>
                <c:pt idx="882">
                  <c:v>963.0</c:v>
                </c:pt>
                <c:pt idx="883">
                  <c:v>966.0</c:v>
                </c:pt>
                <c:pt idx="884">
                  <c:v>968.0</c:v>
                </c:pt>
                <c:pt idx="885">
                  <c:v>970.0</c:v>
                </c:pt>
                <c:pt idx="886">
                  <c:v>972.0</c:v>
                </c:pt>
                <c:pt idx="887">
                  <c:v>973.0</c:v>
                </c:pt>
                <c:pt idx="888">
                  <c:v>975.0</c:v>
                </c:pt>
                <c:pt idx="889">
                  <c:v>976.0</c:v>
                </c:pt>
                <c:pt idx="890">
                  <c:v>979.0</c:v>
                </c:pt>
                <c:pt idx="891">
                  <c:v>980.0</c:v>
                </c:pt>
                <c:pt idx="892">
                  <c:v>982.0</c:v>
                </c:pt>
                <c:pt idx="893">
                  <c:v>985.0</c:v>
                </c:pt>
                <c:pt idx="894">
                  <c:v>986.0</c:v>
                </c:pt>
                <c:pt idx="895">
                  <c:v>988.0</c:v>
                </c:pt>
                <c:pt idx="896">
                  <c:v>990.0</c:v>
                </c:pt>
                <c:pt idx="897">
                  <c:v>992.0</c:v>
                </c:pt>
                <c:pt idx="898">
                  <c:v>993.0</c:v>
                </c:pt>
                <c:pt idx="899">
                  <c:v>997.0</c:v>
                </c:pt>
                <c:pt idx="900">
                  <c:v>998.0</c:v>
                </c:pt>
                <c:pt idx="901">
                  <c:v>999.0</c:v>
                </c:pt>
                <c:pt idx="902">
                  <c:v>1000.0</c:v>
                </c:pt>
                <c:pt idx="903">
                  <c:v>1001.0</c:v>
                </c:pt>
                <c:pt idx="904">
                  <c:v>1003.0</c:v>
                </c:pt>
                <c:pt idx="905">
                  <c:v>1004.0</c:v>
                </c:pt>
                <c:pt idx="906">
                  <c:v>1006.0</c:v>
                </c:pt>
                <c:pt idx="907">
                  <c:v>1007.0</c:v>
                </c:pt>
                <c:pt idx="908">
                  <c:v>1010.0</c:v>
                </c:pt>
                <c:pt idx="909">
                  <c:v>1012.0</c:v>
                </c:pt>
                <c:pt idx="910">
                  <c:v>1013.0</c:v>
                </c:pt>
                <c:pt idx="911">
                  <c:v>1016.0</c:v>
                </c:pt>
                <c:pt idx="912">
                  <c:v>1017.0</c:v>
                </c:pt>
                <c:pt idx="913">
                  <c:v>1018.0</c:v>
                </c:pt>
                <c:pt idx="914">
                  <c:v>1020.0</c:v>
                </c:pt>
                <c:pt idx="915">
                  <c:v>1025.0</c:v>
                </c:pt>
                <c:pt idx="916">
                  <c:v>1026.0</c:v>
                </c:pt>
                <c:pt idx="917">
                  <c:v>1027.0</c:v>
                </c:pt>
                <c:pt idx="918">
                  <c:v>1031.0</c:v>
                </c:pt>
                <c:pt idx="919">
                  <c:v>1033.0</c:v>
                </c:pt>
                <c:pt idx="920">
                  <c:v>1035.0</c:v>
                </c:pt>
                <c:pt idx="921">
                  <c:v>1039.0</c:v>
                </c:pt>
                <c:pt idx="922">
                  <c:v>1040.0</c:v>
                </c:pt>
                <c:pt idx="923">
                  <c:v>1041.0</c:v>
                </c:pt>
                <c:pt idx="924">
                  <c:v>1043.0</c:v>
                </c:pt>
                <c:pt idx="925">
                  <c:v>1045.0</c:v>
                </c:pt>
                <c:pt idx="926">
                  <c:v>1046.0</c:v>
                </c:pt>
                <c:pt idx="927">
                  <c:v>1048.0</c:v>
                </c:pt>
                <c:pt idx="928">
                  <c:v>1050.0</c:v>
                </c:pt>
                <c:pt idx="929">
                  <c:v>1051.0</c:v>
                </c:pt>
                <c:pt idx="930">
                  <c:v>1054.0</c:v>
                </c:pt>
                <c:pt idx="931">
                  <c:v>1055.0</c:v>
                </c:pt>
                <c:pt idx="932">
                  <c:v>1060.0</c:v>
                </c:pt>
                <c:pt idx="933">
                  <c:v>1061.0</c:v>
                </c:pt>
                <c:pt idx="934">
                  <c:v>1064.0</c:v>
                </c:pt>
                <c:pt idx="935">
                  <c:v>1065.0</c:v>
                </c:pt>
                <c:pt idx="936">
                  <c:v>1066.0</c:v>
                </c:pt>
                <c:pt idx="937">
                  <c:v>1071.0</c:v>
                </c:pt>
                <c:pt idx="938">
                  <c:v>1074.0</c:v>
                </c:pt>
                <c:pt idx="939">
                  <c:v>1075.0</c:v>
                </c:pt>
                <c:pt idx="940">
                  <c:v>1077.0</c:v>
                </c:pt>
                <c:pt idx="941">
                  <c:v>1079.0</c:v>
                </c:pt>
                <c:pt idx="942">
                  <c:v>1080.0</c:v>
                </c:pt>
                <c:pt idx="943">
                  <c:v>1082.0</c:v>
                </c:pt>
                <c:pt idx="944">
                  <c:v>1090.0</c:v>
                </c:pt>
                <c:pt idx="945">
                  <c:v>1092.0</c:v>
                </c:pt>
                <c:pt idx="946">
                  <c:v>1096.0</c:v>
                </c:pt>
                <c:pt idx="947">
                  <c:v>1100.0</c:v>
                </c:pt>
                <c:pt idx="948">
                  <c:v>1102.0</c:v>
                </c:pt>
                <c:pt idx="949">
                  <c:v>1103.0</c:v>
                </c:pt>
                <c:pt idx="950">
                  <c:v>1105.0</c:v>
                </c:pt>
                <c:pt idx="951">
                  <c:v>1107.0</c:v>
                </c:pt>
                <c:pt idx="952">
                  <c:v>1108.0</c:v>
                </c:pt>
                <c:pt idx="953">
                  <c:v>1111.0</c:v>
                </c:pt>
                <c:pt idx="954">
                  <c:v>1114.0</c:v>
                </c:pt>
                <c:pt idx="955">
                  <c:v>1119.0</c:v>
                </c:pt>
                <c:pt idx="956">
                  <c:v>1121.0</c:v>
                </c:pt>
                <c:pt idx="957">
                  <c:v>1122.0</c:v>
                </c:pt>
                <c:pt idx="958">
                  <c:v>1124.0</c:v>
                </c:pt>
                <c:pt idx="959">
                  <c:v>1125.0</c:v>
                </c:pt>
                <c:pt idx="960">
                  <c:v>1126.0</c:v>
                </c:pt>
                <c:pt idx="961">
                  <c:v>1127.0</c:v>
                </c:pt>
                <c:pt idx="962">
                  <c:v>1128.0</c:v>
                </c:pt>
                <c:pt idx="963">
                  <c:v>1136.0</c:v>
                </c:pt>
                <c:pt idx="964">
                  <c:v>1145.0</c:v>
                </c:pt>
                <c:pt idx="965">
                  <c:v>1146.0</c:v>
                </c:pt>
                <c:pt idx="966">
                  <c:v>1147.0</c:v>
                </c:pt>
                <c:pt idx="967">
                  <c:v>1148.0</c:v>
                </c:pt>
                <c:pt idx="968">
                  <c:v>1152.0</c:v>
                </c:pt>
                <c:pt idx="969">
                  <c:v>1155.0</c:v>
                </c:pt>
                <c:pt idx="970">
                  <c:v>1156.0</c:v>
                </c:pt>
                <c:pt idx="971">
                  <c:v>1158.0</c:v>
                </c:pt>
                <c:pt idx="972">
                  <c:v>1160.0</c:v>
                </c:pt>
                <c:pt idx="973">
                  <c:v>1162.0</c:v>
                </c:pt>
                <c:pt idx="974">
                  <c:v>1163.0</c:v>
                </c:pt>
                <c:pt idx="975">
                  <c:v>1164.0</c:v>
                </c:pt>
                <c:pt idx="976">
                  <c:v>1166.0</c:v>
                </c:pt>
                <c:pt idx="977">
                  <c:v>1168.0</c:v>
                </c:pt>
                <c:pt idx="978">
                  <c:v>1169.0</c:v>
                </c:pt>
                <c:pt idx="979">
                  <c:v>1176.0</c:v>
                </c:pt>
                <c:pt idx="980">
                  <c:v>1177.0</c:v>
                </c:pt>
                <c:pt idx="981">
                  <c:v>1179.0</c:v>
                </c:pt>
                <c:pt idx="982">
                  <c:v>1180.0</c:v>
                </c:pt>
                <c:pt idx="983">
                  <c:v>1182.0</c:v>
                </c:pt>
                <c:pt idx="984">
                  <c:v>1183.0</c:v>
                </c:pt>
                <c:pt idx="985">
                  <c:v>1184.0</c:v>
                </c:pt>
                <c:pt idx="986">
                  <c:v>1186.0</c:v>
                </c:pt>
                <c:pt idx="987">
                  <c:v>1187.0</c:v>
                </c:pt>
                <c:pt idx="988">
                  <c:v>1189.0</c:v>
                </c:pt>
                <c:pt idx="989">
                  <c:v>1193.0</c:v>
                </c:pt>
                <c:pt idx="990">
                  <c:v>1195.0</c:v>
                </c:pt>
                <c:pt idx="991">
                  <c:v>1197.0</c:v>
                </c:pt>
                <c:pt idx="992">
                  <c:v>1199.0</c:v>
                </c:pt>
                <c:pt idx="993">
                  <c:v>1202.0</c:v>
                </c:pt>
                <c:pt idx="994">
                  <c:v>1203.0</c:v>
                </c:pt>
                <c:pt idx="995">
                  <c:v>1204.0</c:v>
                </c:pt>
                <c:pt idx="996">
                  <c:v>1207.0</c:v>
                </c:pt>
                <c:pt idx="997">
                  <c:v>1208.0</c:v>
                </c:pt>
                <c:pt idx="998">
                  <c:v>1211.0</c:v>
                </c:pt>
                <c:pt idx="999">
                  <c:v>1212.0</c:v>
                </c:pt>
                <c:pt idx="1000">
                  <c:v>1215.0</c:v>
                </c:pt>
                <c:pt idx="1001">
                  <c:v>1218.0</c:v>
                </c:pt>
                <c:pt idx="1002">
                  <c:v>1222.0</c:v>
                </c:pt>
                <c:pt idx="1003">
                  <c:v>1226.0</c:v>
                </c:pt>
                <c:pt idx="1004">
                  <c:v>1227.0</c:v>
                </c:pt>
                <c:pt idx="1005">
                  <c:v>1229.0</c:v>
                </c:pt>
                <c:pt idx="1006">
                  <c:v>1230.0</c:v>
                </c:pt>
                <c:pt idx="1007">
                  <c:v>1238.0</c:v>
                </c:pt>
                <c:pt idx="1008">
                  <c:v>1241.0</c:v>
                </c:pt>
                <c:pt idx="1009">
                  <c:v>1244.0</c:v>
                </c:pt>
                <c:pt idx="1010">
                  <c:v>1245.0</c:v>
                </c:pt>
                <c:pt idx="1011">
                  <c:v>1246.0</c:v>
                </c:pt>
                <c:pt idx="1012">
                  <c:v>1248.0</c:v>
                </c:pt>
                <c:pt idx="1013">
                  <c:v>1252.0</c:v>
                </c:pt>
                <c:pt idx="1014">
                  <c:v>1253.0</c:v>
                </c:pt>
                <c:pt idx="1015">
                  <c:v>1254.0</c:v>
                </c:pt>
                <c:pt idx="1016">
                  <c:v>1256.0</c:v>
                </c:pt>
                <c:pt idx="1017">
                  <c:v>1259.0</c:v>
                </c:pt>
                <c:pt idx="1018">
                  <c:v>1260.0</c:v>
                </c:pt>
                <c:pt idx="1019">
                  <c:v>1261.0</c:v>
                </c:pt>
                <c:pt idx="1020">
                  <c:v>1269.0</c:v>
                </c:pt>
                <c:pt idx="1021">
                  <c:v>1271.0</c:v>
                </c:pt>
                <c:pt idx="1022">
                  <c:v>1276.0</c:v>
                </c:pt>
                <c:pt idx="1023">
                  <c:v>1277.0</c:v>
                </c:pt>
                <c:pt idx="1024">
                  <c:v>1278.0</c:v>
                </c:pt>
                <c:pt idx="1025">
                  <c:v>1282.0</c:v>
                </c:pt>
                <c:pt idx="1026">
                  <c:v>1285.0</c:v>
                </c:pt>
                <c:pt idx="1027">
                  <c:v>1288.0</c:v>
                </c:pt>
                <c:pt idx="1028">
                  <c:v>1290.0</c:v>
                </c:pt>
                <c:pt idx="1029">
                  <c:v>1294.0</c:v>
                </c:pt>
                <c:pt idx="1030">
                  <c:v>1296.0</c:v>
                </c:pt>
                <c:pt idx="1031">
                  <c:v>1299.0</c:v>
                </c:pt>
                <c:pt idx="1032">
                  <c:v>1302.0</c:v>
                </c:pt>
                <c:pt idx="1033">
                  <c:v>1303.0</c:v>
                </c:pt>
                <c:pt idx="1034">
                  <c:v>1305.0</c:v>
                </c:pt>
                <c:pt idx="1035">
                  <c:v>1308.0</c:v>
                </c:pt>
                <c:pt idx="1036">
                  <c:v>1309.0</c:v>
                </c:pt>
                <c:pt idx="1037">
                  <c:v>1313.0</c:v>
                </c:pt>
                <c:pt idx="1038">
                  <c:v>1316.0</c:v>
                </c:pt>
                <c:pt idx="1039">
                  <c:v>1319.0</c:v>
                </c:pt>
                <c:pt idx="1040">
                  <c:v>1322.0</c:v>
                </c:pt>
                <c:pt idx="1041">
                  <c:v>1323.0</c:v>
                </c:pt>
                <c:pt idx="1042">
                  <c:v>1325.0</c:v>
                </c:pt>
                <c:pt idx="1043">
                  <c:v>1336.0</c:v>
                </c:pt>
                <c:pt idx="1044">
                  <c:v>1339.0</c:v>
                </c:pt>
                <c:pt idx="1045">
                  <c:v>1342.0</c:v>
                </c:pt>
                <c:pt idx="1046">
                  <c:v>1346.0</c:v>
                </c:pt>
                <c:pt idx="1047">
                  <c:v>1348.0</c:v>
                </c:pt>
                <c:pt idx="1048">
                  <c:v>1356.0</c:v>
                </c:pt>
                <c:pt idx="1049">
                  <c:v>1361.0</c:v>
                </c:pt>
                <c:pt idx="1050">
                  <c:v>1366.0</c:v>
                </c:pt>
                <c:pt idx="1051">
                  <c:v>1367.0</c:v>
                </c:pt>
                <c:pt idx="1052">
                  <c:v>1368.0</c:v>
                </c:pt>
                <c:pt idx="1053">
                  <c:v>1377.0</c:v>
                </c:pt>
                <c:pt idx="1054">
                  <c:v>1378.0</c:v>
                </c:pt>
                <c:pt idx="1055">
                  <c:v>1380.0</c:v>
                </c:pt>
                <c:pt idx="1056">
                  <c:v>1385.0</c:v>
                </c:pt>
                <c:pt idx="1057">
                  <c:v>1389.0</c:v>
                </c:pt>
                <c:pt idx="1058">
                  <c:v>1390.0</c:v>
                </c:pt>
                <c:pt idx="1059">
                  <c:v>1394.0</c:v>
                </c:pt>
                <c:pt idx="1060">
                  <c:v>1395.0</c:v>
                </c:pt>
                <c:pt idx="1061">
                  <c:v>1405.0</c:v>
                </c:pt>
                <c:pt idx="1062">
                  <c:v>1406.0</c:v>
                </c:pt>
                <c:pt idx="1063">
                  <c:v>1411.0</c:v>
                </c:pt>
                <c:pt idx="1064">
                  <c:v>1412.0</c:v>
                </c:pt>
                <c:pt idx="1065">
                  <c:v>1413.0</c:v>
                </c:pt>
                <c:pt idx="1066">
                  <c:v>1414.0</c:v>
                </c:pt>
                <c:pt idx="1067">
                  <c:v>1415.0</c:v>
                </c:pt>
                <c:pt idx="1068">
                  <c:v>1425.0</c:v>
                </c:pt>
                <c:pt idx="1069">
                  <c:v>1431.0</c:v>
                </c:pt>
                <c:pt idx="1070">
                  <c:v>1436.0</c:v>
                </c:pt>
                <c:pt idx="1071">
                  <c:v>1437.0</c:v>
                </c:pt>
                <c:pt idx="1072">
                  <c:v>1439.0</c:v>
                </c:pt>
                <c:pt idx="1073">
                  <c:v>1440.0</c:v>
                </c:pt>
                <c:pt idx="1074">
                  <c:v>1445.0</c:v>
                </c:pt>
                <c:pt idx="1075">
                  <c:v>1447.0</c:v>
                </c:pt>
                <c:pt idx="1076">
                  <c:v>1450.0</c:v>
                </c:pt>
                <c:pt idx="1077">
                  <c:v>1455.0</c:v>
                </c:pt>
                <c:pt idx="1078">
                  <c:v>1456.0</c:v>
                </c:pt>
                <c:pt idx="1079">
                  <c:v>1459.0</c:v>
                </c:pt>
                <c:pt idx="1080">
                  <c:v>1466.0</c:v>
                </c:pt>
                <c:pt idx="1081">
                  <c:v>1467.0</c:v>
                </c:pt>
                <c:pt idx="1082">
                  <c:v>1471.0</c:v>
                </c:pt>
                <c:pt idx="1083">
                  <c:v>1478.0</c:v>
                </c:pt>
                <c:pt idx="1084">
                  <c:v>1483.0</c:v>
                </c:pt>
                <c:pt idx="1085">
                  <c:v>1485.0</c:v>
                </c:pt>
                <c:pt idx="1086">
                  <c:v>1489.0</c:v>
                </c:pt>
                <c:pt idx="1087">
                  <c:v>1490.0</c:v>
                </c:pt>
                <c:pt idx="1088">
                  <c:v>1501.0</c:v>
                </c:pt>
                <c:pt idx="1089">
                  <c:v>1515.0</c:v>
                </c:pt>
                <c:pt idx="1090">
                  <c:v>1520.0</c:v>
                </c:pt>
                <c:pt idx="1091">
                  <c:v>1525.0</c:v>
                </c:pt>
                <c:pt idx="1092">
                  <c:v>1529.0</c:v>
                </c:pt>
                <c:pt idx="1093">
                  <c:v>1530.0</c:v>
                </c:pt>
                <c:pt idx="1094">
                  <c:v>1541.0</c:v>
                </c:pt>
                <c:pt idx="1095">
                  <c:v>1545.0</c:v>
                </c:pt>
                <c:pt idx="1096">
                  <c:v>1546.0</c:v>
                </c:pt>
                <c:pt idx="1097">
                  <c:v>1547.0</c:v>
                </c:pt>
                <c:pt idx="1098">
                  <c:v>1548.0</c:v>
                </c:pt>
                <c:pt idx="1099">
                  <c:v>1554.0</c:v>
                </c:pt>
                <c:pt idx="1100">
                  <c:v>1555.0</c:v>
                </c:pt>
                <c:pt idx="1101">
                  <c:v>1564.0</c:v>
                </c:pt>
                <c:pt idx="1102">
                  <c:v>1569.0</c:v>
                </c:pt>
                <c:pt idx="1103">
                  <c:v>1574.0</c:v>
                </c:pt>
                <c:pt idx="1104">
                  <c:v>1575.0</c:v>
                </c:pt>
                <c:pt idx="1105">
                  <c:v>1589.0</c:v>
                </c:pt>
                <c:pt idx="1106">
                  <c:v>1591.0</c:v>
                </c:pt>
                <c:pt idx="1107">
                  <c:v>1599.0</c:v>
                </c:pt>
                <c:pt idx="1108">
                  <c:v>1602.0</c:v>
                </c:pt>
                <c:pt idx="1109">
                  <c:v>1605.0</c:v>
                </c:pt>
                <c:pt idx="1110">
                  <c:v>1612.0</c:v>
                </c:pt>
                <c:pt idx="1111">
                  <c:v>1619.0</c:v>
                </c:pt>
                <c:pt idx="1112">
                  <c:v>1624.0</c:v>
                </c:pt>
                <c:pt idx="1113">
                  <c:v>1630.0</c:v>
                </c:pt>
                <c:pt idx="1114">
                  <c:v>1631.0</c:v>
                </c:pt>
                <c:pt idx="1115">
                  <c:v>1632.0</c:v>
                </c:pt>
                <c:pt idx="1116">
                  <c:v>1636.0</c:v>
                </c:pt>
                <c:pt idx="1117">
                  <c:v>1639.0</c:v>
                </c:pt>
                <c:pt idx="1118">
                  <c:v>1644.0</c:v>
                </c:pt>
                <c:pt idx="1119">
                  <c:v>1646.0</c:v>
                </c:pt>
                <c:pt idx="1120">
                  <c:v>1647.0</c:v>
                </c:pt>
                <c:pt idx="1121">
                  <c:v>1653.0</c:v>
                </c:pt>
                <c:pt idx="1122">
                  <c:v>1656.0</c:v>
                </c:pt>
                <c:pt idx="1123">
                  <c:v>1659.0</c:v>
                </c:pt>
                <c:pt idx="1124">
                  <c:v>1669.0</c:v>
                </c:pt>
                <c:pt idx="1125">
                  <c:v>1670.0</c:v>
                </c:pt>
                <c:pt idx="1126">
                  <c:v>1679.0</c:v>
                </c:pt>
                <c:pt idx="1127">
                  <c:v>1681.0</c:v>
                </c:pt>
                <c:pt idx="1128">
                  <c:v>1685.0</c:v>
                </c:pt>
                <c:pt idx="1129">
                  <c:v>1688.0</c:v>
                </c:pt>
                <c:pt idx="1130">
                  <c:v>1693.0</c:v>
                </c:pt>
                <c:pt idx="1131">
                  <c:v>1696.0</c:v>
                </c:pt>
                <c:pt idx="1132">
                  <c:v>1699.0</c:v>
                </c:pt>
                <c:pt idx="1133">
                  <c:v>1700.0</c:v>
                </c:pt>
                <c:pt idx="1134">
                  <c:v>1701.0</c:v>
                </c:pt>
                <c:pt idx="1135">
                  <c:v>1706.0</c:v>
                </c:pt>
                <c:pt idx="1136">
                  <c:v>1708.0</c:v>
                </c:pt>
                <c:pt idx="1137">
                  <c:v>1711.0</c:v>
                </c:pt>
                <c:pt idx="1138">
                  <c:v>1714.0</c:v>
                </c:pt>
                <c:pt idx="1139">
                  <c:v>1717.0</c:v>
                </c:pt>
                <c:pt idx="1140">
                  <c:v>1728.0</c:v>
                </c:pt>
                <c:pt idx="1141">
                  <c:v>1737.0</c:v>
                </c:pt>
                <c:pt idx="1142">
                  <c:v>1739.0</c:v>
                </c:pt>
                <c:pt idx="1143">
                  <c:v>1740.0</c:v>
                </c:pt>
                <c:pt idx="1144">
                  <c:v>1750.0</c:v>
                </c:pt>
                <c:pt idx="1145">
                  <c:v>1754.0</c:v>
                </c:pt>
                <c:pt idx="1146">
                  <c:v>1771.0</c:v>
                </c:pt>
                <c:pt idx="1147">
                  <c:v>1782.0</c:v>
                </c:pt>
                <c:pt idx="1148">
                  <c:v>1787.0</c:v>
                </c:pt>
                <c:pt idx="1149">
                  <c:v>1790.0</c:v>
                </c:pt>
                <c:pt idx="1150">
                  <c:v>1794.0</c:v>
                </c:pt>
                <c:pt idx="1151">
                  <c:v>1807.0</c:v>
                </c:pt>
                <c:pt idx="1152">
                  <c:v>1836.0</c:v>
                </c:pt>
                <c:pt idx="1153">
                  <c:v>1837.0</c:v>
                </c:pt>
                <c:pt idx="1154">
                  <c:v>1844.0</c:v>
                </c:pt>
                <c:pt idx="1155">
                  <c:v>1864.0</c:v>
                </c:pt>
                <c:pt idx="1156">
                  <c:v>1866.0</c:v>
                </c:pt>
                <c:pt idx="1157">
                  <c:v>1873.0</c:v>
                </c:pt>
                <c:pt idx="1158">
                  <c:v>1900.0</c:v>
                </c:pt>
                <c:pt idx="1159">
                  <c:v>1907.0</c:v>
                </c:pt>
                <c:pt idx="1160">
                  <c:v>1908.0</c:v>
                </c:pt>
                <c:pt idx="1161">
                  <c:v>1918.0</c:v>
                </c:pt>
                <c:pt idx="1162">
                  <c:v>1922.0</c:v>
                </c:pt>
                <c:pt idx="1163">
                  <c:v>1926.0</c:v>
                </c:pt>
                <c:pt idx="1164">
                  <c:v>1934.0</c:v>
                </c:pt>
                <c:pt idx="1165">
                  <c:v>1946.0</c:v>
                </c:pt>
                <c:pt idx="1166">
                  <c:v>1967.0</c:v>
                </c:pt>
                <c:pt idx="1167">
                  <c:v>1968.0</c:v>
                </c:pt>
                <c:pt idx="1168">
                  <c:v>1979.0</c:v>
                </c:pt>
                <c:pt idx="1169">
                  <c:v>1991.0</c:v>
                </c:pt>
                <c:pt idx="1170">
                  <c:v>1995.0</c:v>
                </c:pt>
                <c:pt idx="1171">
                  <c:v>2043.0</c:v>
                </c:pt>
                <c:pt idx="1172">
                  <c:v>2044.0</c:v>
                </c:pt>
                <c:pt idx="1173">
                  <c:v>2067.0</c:v>
                </c:pt>
                <c:pt idx="1174">
                  <c:v>2076.0</c:v>
                </c:pt>
                <c:pt idx="1175">
                  <c:v>2077.0</c:v>
                </c:pt>
                <c:pt idx="1176">
                  <c:v>2084.0</c:v>
                </c:pt>
                <c:pt idx="1177">
                  <c:v>2091.0</c:v>
                </c:pt>
                <c:pt idx="1178">
                  <c:v>2119.0</c:v>
                </c:pt>
                <c:pt idx="1179">
                  <c:v>2124.0</c:v>
                </c:pt>
                <c:pt idx="1180">
                  <c:v>2127.0</c:v>
                </c:pt>
                <c:pt idx="1181">
                  <c:v>2145.0</c:v>
                </c:pt>
                <c:pt idx="1182">
                  <c:v>2146.0</c:v>
                </c:pt>
                <c:pt idx="1183">
                  <c:v>2169.0</c:v>
                </c:pt>
                <c:pt idx="1184">
                  <c:v>2180.0</c:v>
                </c:pt>
                <c:pt idx="1185">
                  <c:v>2182.0</c:v>
                </c:pt>
                <c:pt idx="1186">
                  <c:v>2184.0</c:v>
                </c:pt>
                <c:pt idx="1187">
                  <c:v>2185.0</c:v>
                </c:pt>
                <c:pt idx="1188">
                  <c:v>2200.0</c:v>
                </c:pt>
                <c:pt idx="1189">
                  <c:v>2211.0</c:v>
                </c:pt>
                <c:pt idx="1190">
                  <c:v>2235.0</c:v>
                </c:pt>
                <c:pt idx="1191">
                  <c:v>2245.0</c:v>
                </c:pt>
                <c:pt idx="1192">
                  <c:v>2257.0</c:v>
                </c:pt>
                <c:pt idx="1193">
                  <c:v>2275.0</c:v>
                </c:pt>
                <c:pt idx="1194">
                  <c:v>2282.0</c:v>
                </c:pt>
                <c:pt idx="1195">
                  <c:v>2290.0</c:v>
                </c:pt>
                <c:pt idx="1196">
                  <c:v>2299.0</c:v>
                </c:pt>
                <c:pt idx="1197">
                  <c:v>2309.0</c:v>
                </c:pt>
                <c:pt idx="1198">
                  <c:v>2328.0</c:v>
                </c:pt>
                <c:pt idx="1199">
                  <c:v>2344.0</c:v>
                </c:pt>
                <c:pt idx="1200">
                  <c:v>2358.0</c:v>
                </c:pt>
                <c:pt idx="1201">
                  <c:v>2369.0</c:v>
                </c:pt>
                <c:pt idx="1202">
                  <c:v>2386.0</c:v>
                </c:pt>
                <c:pt idx="1203">
                  <c:v>2410.0</c:v>
                </c:pt>
                <c:pt idx="1204">
                  <c:v>2435.0</c:v>
                </c:pt>
                <c:pt idx="1205">
                  <c:v>2438.0</c:v>
                </c:pt>
                <c:pt idx="1206">
                  <c:v>2439.0</c:v>
                </c:pt>
                <c:pt idx="1207">
                  <c:v>2446.0</c:v>
                </c:pt>
                <c:pt idx="1208">
                  <c:v>2478.0</c:v>
                </c:pt>
                <c:pt idx="1209">
                  <c:v>2489.0</c:v>
                </c:pt>
                <c:pt idx="1210">
                  <c:v>2515.0</c:v>
                </c:pt>
                <c:pt idx="1211">
                  <c:v>2544.0</c:v>
                </c:pt>
                <c:pt idx="1212">
                  <c:v>2581.0</c:v>
                </c:pt>
                <c:pt idx="1213">
                  <c:v>2659.0</c:v>
                </c:pt>
                <c:pt idx="1214">
                  <c:v>2676.0</c:v>
                </c:pt>
                <c:pt idx="1215">
                  <c:v>2683.0</c:v>
                </c:pt>
                <c:pt idx="1216">
                  <c:v>2701.0</c:v>
                </c:pt>
                <c:pt idx="1217">
                  <c:v>2746.0</c:v>
                </c:pt>
                <c:pt idx="1218">
                  <c:v>2773.0</c:v>
                </c:pt>
                <c:pt idx="1219">
                  <c:v>2789.0</c:v>
                </c:pt>
                <c:pt idx="1220">
                  <c:v>2833.0</c:v>
                </c:pt>
                <c:pt idx="1221">
                  <c:v>2856.0</c:v>
                </c:pt>
                <c:pt idx="1222">
                  <c:v>2884.0</c:v>
                </c:pt>
                <c:pt idx="1223">
                  <c:v>2888.0</c:v>
                </c:pt>
                <c:pt idx="1224">
                  <c:v>2900.0</c:v>
                </c:pt>
                <c:pt idx="1225">
                  <c:v>2916.0</c:v>
                </c:pt>
                <c:pt idx="1226">
                  <c:v>2945.0</c:v>
                </c:pt>
                <c:pt idx="1227">
                  <c:v>2987.0</c:v>
                </c:pt>
                <c:pt idx="1228">
                  <c:v>2998.0</c:v>
                </c:pt>
                <c:pt idx="1229">
                  <c:v>3008.0</c:v>
                </c:pt>
                <c:pt idx="1230">
                  <c:v>3045.0</c:v>
                </c:pt>
                <c:pt idx="1231">
                  <c:v>3081.0</c:v>
                </c:pt>
                <c:pt idx="1232">
                  <c:v>3100.0</c:v>
                </c:pt>
                <c:pt idx="1233">
                  <c:v>3102.0</c:v>
                </c:pt>
                <c:pt idx="1234">
                  <c:v>3146.0</c:v>
                </c:pt>
                <c:pt idx="1235">
                  <c:v>3147.0</c:v>
                </c:pt>
                <c:pt idx="1236">
                  <c:v>3189.0</c:v>
                </c:pt>
                <c:pt idx="1237">
                  <c:v>3267.0</c:v>
                </c:pt>
                <c:pt idx="1238">
                  <c:v>3383.0</c:v>
                </c:pt>
                <c:pt idx="1239">
                  <c:v>3398.0</c:v>
                </c:pt>
                <c:pt idx="1240">
                  <c:v>3402.0</c:v>
                </c:pt>
                <c:pt idx="1241">
                  <c:v>3472.0</c:v>
                </c:pt>
                <c:pt idx="1242">
                  <c:v>3487.0</c:v>
                </c:pt>
                <c:pt idx="1243">
                  <c:v>3595.0</c:v>
                </c:pt>
                <c:pt idx="1244">
                  <c:v>3613.0</c:v>
                </c:pt>
                <c:pt idx="1245">
                  <c:v>3634.0</c:v>
                </c:pt>
                <c:pt idx="1246">
                  <c:v>3724.0</c:v>
                </c:pt>
                <c:pt idx="1247">
                  <c:v>3777.0</c:v>
                </c:pt>
                <c:pt idx="1248">
                  <c:v>3797.0</c:v>
                </c:pt>
                <c:pt idx="1249">
                  <c:v>3904.0</c:v>
                </c:pt>
                <c:pt idx="1250">
                  <c:v>3972.0</c:v>
                </c:pt>
                <c:pt idx="1251">
                  <c:v>4038.0</c:v>
                </c:pt>
                <c:pt idx="1252">
                  <c:v>4042.0</c:v>
                </c:pt>
                <c:pt idx="1253">
                  <c:v>4066.0</c:v>
                </c:pt>
                <c:pt idx="1254">
                  <c:v>4078.0</c:v>
                </c:pt>
                <c:pt idx="1255">
                  <c:v>4135.0</c:v>
                </c:pt>
                <c:pt idx="1256">
                  <c:v>4339.0</c:v>
                </c:pt>
                <c:pt idx="1257">
                  <c:v>4386.0</c:v>
                </c:pt>
                <c:pt idx="1258">
                  <c:v>4627.0</c:v>
                </c:pt>
                <c:pt idx="1259">
                  <c:v>5196.0</c:v>
                </c:pt>
                <c:pt idx="1260">
                  <c:v>5232.0</c:v>
                </c:pt>
                <c:pt idx="1261">
                  <c:v>5435.0</c:v>
                </c:pt>
                <c:pt idx="1262">
                  <c:v>5763.0</c:v>
                </c:pt>
                <c:pt idx="1263">
                  <c:v>5845.0</c:v>
                </c:pt>
                <c:pt idx="1264">
                  <c:v>5861.0</c:v>
                </c:pt>
                <c:pt idx="1265">
                  <c:v>6074.0</c:v>
                </c:pt>
                <c:pt idx="1266">
                  <c:v>6323.0</c:v>
                </c:pt>
                <c:pt idx="1267">
                  <c:v>6653.0</c:v>
                </c:pt>
                <c:pt idx="1268">
                  <c:v>6842.0</c:v>
                </c:pt>
                <c:pt idx="1269">
                  <c:v>6913.0</c:v>
                </c:pt>
                <c:pt idx="1270">
                  <c:v>7169.0</c:v>
                </c:pt>
                <c:pt idx="1271">
                  <c:v>8833.0</c:v>
                </c:pt>
                <c:pt idx="1272">
                  <c:v>9050.0</c:v>
                </c:pt>
                <c:pt idx="1273">
                  <c:v>9131.0</c:v>
                </c:pt>
                <c:pt idx="1274">
                  <c:v>10964.0</c:v>
                </c:pt>
                <c:pt idx="1275">
                  <c:v>11910.0</c:v>
                </c:pt>
                <c:pt idx="1276">
                  <c:v>12116.0</c:v>
                </c:pt>
                <c:pt idx="1277">
                  <c:v>12200.0</c:v>
                </c:pt>
                <c:pt idx="1278">
                  <c:v>13225.0</c:v>
                </c:pt>
                <c:pt idx="1279">
                  <c:v>38149.0</c:v>
                </c:pt>
                <c:pt idx="1280">
                  <c:v>46216.0</c:v>
                </c:pt>
                <c:pt idx="1281">
                  <c:v>50121.0</c:v>
                </c:pt>
                <c:pt idx="1282">
                  <c:v>65368.0</c:v>
                </c:pt>
              </c:numCache>
            </c:numRef>
          </c:xVal>
          <c:yVal>
            <c:numRef>
              <c:f>Sheet1!$K$1:$K$1283</c:f>
              <c:numCache>
                <c:formatCode>General</c:formatCode>
                <c:ptCount val="1283"/>
                <c:pt idx="0">
                  <c:v>76.40547741299847</c:v>
                </c:pt>
                <c:pt idx="1">
                  <c:v>69.1703516613</c:v>
                </c:pt>
                <c:pt idx="2">
                  <c:v>64.33268276850001</c:v>
                </c:pt>
                <c:pt idx="3">
                  <c:v>60.60664842969999</c:v>
                </c:pt>
                <c:pt idx="4">
                  <c:v>57.4297013868</c:v>
                </c:pt>
                <c:pt idx="5">
                  <c:v>54.7654205644</c:v>
                </c:pt>
                <c:pt idx="6">
                  <c:v>52.4107188808</c:v>
                </c:pt>
                <c:pt idx="7">
                  <c:v>50.3458022732</c:v>
                </c:pt>
                <c:pt idx="8">
                  <c:v>48.413901766</c:v>
                </c:pt>
                <c:pt idx="9">
                  <c:v>46.62768555939999</c:v>
                </c:pt>
                <c:pt idx="10">
                  <c:v>45.0223870848</c:v>
                </c:pt>
                <c:pt idx="11">
                  <c:v>43.5429788481</c:v>
                </c:pt>
                <c:pt idx="12">
                  <c:v>42.11741046159999</c:v>
                </c:pt>
                <c:pt idx="13">
                  <c:v>40.6581921687</c:v>
                </c:pt>
                <c:pt idx="14">
                  <c:v>38.8957288372</c:v>
                </c:pt>
                <c:pt idx="15">
                  <c:v>36.7916199857</c:v>
                </c:pt>
                <c:pt idx="16">
                  <c:v>35.8173562258</c:v>
                </c:pt>
                <c:pt idx="17">
                  <c:v>34.860511241</c:v>
                </c:pt>
                <c:pt idx="18">
                  <c:v>33.9705701878</c:v>
                </c:pt>
                <c:pt idx="19">
                  <c:v>33.1170502096</c:v>
                </c:pt>
                <c:pt idx="20">
                  <c:v>32.2694684502</c:v>
                </c:pt>
                <c:pt idx="21">
                  <c:v>31.4464313285</c:v>
                </c:pt>
                <c:pt idx="22">
                  <c:v>30.7195933508</c:v>
                </c:pt>
                <c:pt idx="23">
                  <c:v>29.9761283605</c:v>
                </c:pt>
                <c:pt idx="24">
                  <c:v>29.2912537955</c:v>
                </c:pt>
                <c:pt idx="25">
                  <c:v>28.5687705116</c:v>
                </c:pt>
                <c:pt idx="26">
                  <c:v>27.9123993967</c:v>
                </c:pt>
                <c:pt idx="27">
                  <c:v>27.3031381507</c:v>
                </c:pt>
                <c:pt idx="28">
                  <c:v>26.6748746046</c:v>
                </c:pt>
                <c:pt idx="29">
                  <c:v>26.0814486087</c:v>
                </c:pt>
                <c:pt idx="30">
                  <c:v>25.5192972316</c:v>
                </c:pt>
                <c:pt idx="31">
                  <c:v>24.9832740171</c:v>
                </c:pt>
                <c:pt idx="32">
                  <c:v>24.479317184</c:v>
                </c:pt>
                <c:pt idx="33">
                  <c:v>23.95041983209988</c:v>
                </c:pt>
                <c:pt idx="34">
                  <c:v>23.4615064865</c:v>
                </c:pt>
                <c:pt idx="35">
                  <c:v>22.9504237909</c:v>
                </c:pt>
                <c:pt idx="36">
                  <c:v>22.4674486641</c:v>
                </c:pt>
                <c:pt idx="37">
                  <c:v>22.0007046686</c:v>
                </c:pt>
                <c:pt idx="38">
                  <c:v>21.5834458296</c:v>
                </c:pt>
                <c:pt idx="39">
                  <c:v>21.1693540406</c:v>
                </c:pt>
                <c:pt idx="40">
                  <c:v>20.7608045891</c:v>
                </c:pt>
                <c:pt idx="41">
                  <c:v>20.3526510188</c:v>
                </c:pt>
                <c:pt idx="42">
                  <c:v>19.932621011</c:v>
                </c:pt>
                <c:pt idx="43">
                  <c:v>19.5494079596</c:v>
                </c:pt>
                <c:pt idx="44">
                  <c:v>19.1772795832</c:v>
                </c:pt>
                <c:pt idx="45">
                  <c:v>18.7948582943</c:v>
                </c:pt>
                <c:pt idx="46">
                  <c:v>18.45162924929998</c:v>
                </c:pt>
                <c:pt idx="47">
                  <c:v>18.10562903549998</c:v>
                </c:pt>
                <c:pt idx="48">
                  <c:v>17.7814022906</c:v>
                </c:pt>
                <c:pt idx="49">
                  <c:v>17.4793448957</c:v>
                </c:pt>
                <c:pt idx="50">
                  <c:v>17.1749122133</c:v>
                </c:pt>
                <c:pt idx="51">
                  <c:v>16.8582072122</c:v>
                </c:pt>
                <c:pt idx="52">
                  <c:v>16.5704015424</c:v>
                </c:pt>
                <c:pt idx="53">
                  <c:v>16.28892997259958</c:v>
                </c:pt>
                <c:pt idx="54">
                  <c:v>15.9757879027</c:v>
                </c:pt>
                <c:pt idx="55">
                  <c:v>15.6867945891</c:v>
                </c:pt>
                <c:pt idx="56">
                  <c:v>15.4207623881</c:v>
                </c:pt>
                <c:pt idx="57">
                  <c:v>15.1444372746</c:v>
                </c:pt>
                <c:pt idx="58">
                  <c:v>14.8740503798</c:v>
                </c:pt>
                <c:pt idx="59">
                  <c:v>14.6194987352</c:v>
                </c:pt>
                <c:pt idx="60">
                  <c:v>14.3740523593</c:v>
                </c:pt>
                <c:pt idx="61">
                  <c:v>14.1183130708</c:v>
                </c:pt>
                <c:pt idx="62">
                  <c:v>13.8669284761</c:v>
                </c:pt>
                <c:pt idx="63">
                  <c:v>13.6507773128</c:v>
                </c:pt>
                <c:pt idx="64">
                  <c:v>13.4267085245</c:v>
                </c:pt>
                <c:pt idx="65">
                  <c:v>13.2267884925</c:v>
                </c:pt>
                <c:pt idx="66">
                  <c:v>13.0082620417</c:v>
                </c:pt>
                <c:pt idx="67">
                  <c:v>12.7889438284</c:v>
                </c:pt>
                <c:pt idx="68">
                  <c:v>12.5985249465</c:v>
                </c:pt>
                <c:pt idx="69">
                  <c:v>12.4029596082</c:v>
                </c:pt>
                <c:pt idx="70">
                  <c:v>12.2129366075</c:v>
                </c:pt>
                <c:pt idx="71">
                  <c:v>12.0189547943</c:v>
                </c:pt>
                <c:pt idx="72">
                  <c:v>11.8253688624</c:v>
                </c:pt>
                <c:pt idx="73">
                  <c:v>11.6404923179</c:v>
                </c:pt>
                <c:pt idx="74">
                  <c:v>11.4742221923</c:v>
                </c:pt>
                <c:pt idx="75">
                  <c:v>11.3028056104</c:v>
                </c:pt>
                <c:pt idx="76">
                  <c:v>11.1361396036</c:v>
                </c:pt>
                <c:pt idx="77">
                  <c:v>10.9773912217</c:v>
                </c:pt>
                <c:pt idx="78">
                  <c:v>10.8087458086</c:v>
                </c:pt>
                <c:pt idx="79">
                  <c:v>10.6571232893</c:v>
                </c:pt>
                <c:pt idx="80">
                  <c:v>10.4995625512</c:v>
                </c:pt>
                <c:pt idx="81">
                  <c:v>10.3665464507</c:v>
                </c:pt>
                <c:pt idx="82">
                  <c:v>10.2062145439</c:v>
                </c:pt>
                <c:pt idx="83">
                  <c:v>10.0676561059</c:v>
                </c:pt>
                <c:pt idx="84">
                  <c:v>9.93028531162</c:v>
                </c:pt>
                <c:pt idx="85">
                  <c:v>9.79449804237</c:v>
                </c:pt>
                <c:pt idx="86">
                  <c:v>9.657127248110001</c:v>
                </c:pt>
                <c:pt idx="87">
                  <c:v>9.53123701015</c:v>
                </c:pt>
                <c:pt idx="88">
                  <c:v>9.39980443466</c:v>
                </c:pt>
                <c:pt idx="89">
                  <c:v>9.277873009209997</c:v>
                </c:pt>
                <c:pt idx="90">
                  <c:v>9.147628077479998</c:v>
                </c:pt>
                <c:pt idx="91">
                  <c:v>9.016591383250001</c:v>
                </c:pt>
                <c:pt idx="92">
                  <c:v>8.8954517203</c:v>
                </c:pt>
                <c:pt idx="93">
                  <c:v>8.777874988620001</c:v>
                </c:pt>
                <c:pt idx="94">
                  <c:v>8.670591169470001</c:v>
                </c:pt>
                <c:pt idx="95">
                  <c:v>8.54668033777</c:v>
                </c:pt>
                <c:pt idx="96">
                  <c:v>8.44295944988</c:v>
                </c:pt>
                <c:pt idx="97">
                  <c:v>8.326570361950001</c:v>
                </c:pt>
                <c:pt idx="98">
                  <c:v>8.210973036529997</c:v>
                </c:pt>
                <c:pt idx="99">
                  <c:v>8.10448097989</c:v>
                </c:pt>
                <c:pt idx="100">
                  <c:v>7.99640539824</c:v>
                </c:pt>
                <c:pt idx="101">
                  <c:v>7.89743508537</c:v>
                </c:pt>
                <c:pt idx="102">
                  <c:v>7.80163182252</c:v>
                </c:pt>
                <c:pt idx="103">
                  <c:v>7.71335030344</c:v>
                </c:pt>
                <c:pt idx="104">
                  <c:v>7.619130565599925</c:v>
                </c:pt>
                <c:pt idx="105">
                  <c:v>7.52372318399</c:v>
                </c:pt>
                <c:pt idx="106">
                  <c:v>7.433066377409999</c:v>
                </c:pt>
                <c:pt idx="107">
                  <c:v>7.344784858329866</c:v>
                </c:pt>
                <c:pt idx="108">
                  <c:v>7.252940408</c:v>
                </c:pt>
                <c:pt idx="109">
                  <c:v>7.161887720159974</c:v>
                </c:pt>
                <c:pt idx="110">
                  <c:v>7.07004326982</c:v>
                </c:pt>
                <c:pt idx="111">
                  <c:v>6.983741156999999</c:v>
                </c:pt>
                <c:pt idx="112">
                  <c:v>6.899022569189984</c:v>
                </c:pt>
                <c:pt idx="113">
                  <c:v>6.821825725159996</c:v>
                </c:pt>
                <c:pt idx="114">
                  <c:v>6.73116891857</c:v>
                </c:pt>
                <c:pt idx="115">
                  <c:v>6.653972074539975</c:v>
                </c:pt>
                <c:pt idx="116">
                  <c:v>6.58271344927</c:v>
                </c:pt>
                <c:pt idx="117">
                  <c:v>6.513038349019975</c:v>
                </c:pt>
                <c:pt idx="118">
                  <c:v>6.44059208</c:v>
                </c:pt>
                <c:pt idx="119">
                  <c:v>6.36339523597</c:v>
                </c:pt>
                <c:pt idx="120">
                  <c:v>6.298074829469964</c:v>
                </c:pt>
                <c:pt idx="121">
                  <c:v>6.215335647919928</c:v>
                </c:pt>
                <c:pt idx="122">
                  <c:v>6.15041112268</c:v>
                </c:pt>
                <c:pt idx="123">
                  <c:v>6.07479780365</c:v>
                </c:pt>
                <c:pt idx="124">
                  <c:v>6.005914465899965</c:v>
                </c:pt>
                <c:pt idx="125">
                  <c:v>5.94178170316</c:v>
                </c:pt>
                <c:pt idx="126">
                  <c:v>5.87883658418</c:v>
                </c:pt>
                <c:pt idx="127">
                  <c:v>5.81707910895</c:v>
                </c:pt>
                <c:pt idx="128">
                  <c:v>5.75334222747</c:v>
                </c:pt>
                <c:pt idx="129">
                  <c:v>5.6951476835</c:v>
                </c:pt>
                <c:pt idx="130">
                  <c:v>5.631014920759965</c:v>
                </c:pt>
                <c:pt idx="131">
                  <c:v>5.56925744554</c:v>
                </c:pt>
                <c:pt idx="132">
                  <c:v>5.522147576609885</c:v>
                </c:pt>
                <c:pt idx="133">
                  <c:v>5.46395303265</c:v>
                </c:pt>
                <c:pt idx="134">
                  <c:v>5.40377908243</c:v>
                </c:pt>
                <c:pt idx="135">
                  <c:v>5.34400101346</c:v>
                </c:pt>
                <c:pt idx="136">
                  <c:v>5.288181756999974</c:v>
                </c:pt>
                <c:pt idx="137">
                  <c:v>5.23196661929</c:v>
                </c:pt>
                <c:pt idx="138">
                  <c:v>5.182481462859974</c:v>
                </c:pt>
                <c:pt idx="139">
                  <c:v>5.13537159394</c:v>
                </c:pt>
                <c:pt idx="140">
                  <c:v>5.08865760626</c:v>
                </c:pt>
                <c:pt idx="141">
                  <c:v>5.03442187481</c:v>
                </c:pt>
                <c:pt idx="142">
                  <c:v>4.97899849961</c:v>
                </c:pt>
                <c:pt idx="143">
                  <c:v>4.92476276816</c:v>
                </c:pt>
                <c:pt idx="144">
                  <c:v>4.865776461689975</c:v>
                </c:pt>
                <c:pt idx="145">
                  <c:v>4.82104188028</c:v>
                </c:pt>
                <c:pt idx="146">
                  <c:v>4.76720203008</c:v>
                </c:pt>
                <c:pt idx="147">
                  <c:v>4.71930039865</c:v>
                </c:pt>
                <c:pt idx="148">
                  <c:v>4.67337817348</c:v>
                </c:pt>
                <c:pt idx="149">
                  <c:v>4.631414760829974</c:v>
                </c:pt>
                <c:pt idx="150">
                  <c:v>4.5835131294</c:v>
                </c:pt>
                <c:pt idx="151">
                  <c:v>4.543529123</c:v>
                </c:pt>
                <c:pt idx="152">
                  <c:v>4.49285632282</c:v>
                </c:pt>
                <c:pt idx="153">
                  <c:v>4.452080553919965</c:v>
                </c:pt>
                <c:pt idx="154">
                  <c:v>4.41130478502</c:v>
                </c:pt>
                <c:pt idx="155">
                  <c:v>4.37369606613</c:v>
                </c:pt>
                <c:pt idx="156">
                  <c:v>4.332920297229974</c:v>
                </c:pt>
                <c:pt idx="157">
                  <c:v>4.29649922209</c:v>
                </c:pt>
                <c:pt idx="158">
                  <c:v>4.25374404694</c:v>
                </c:pt>
                <c:pt idx="159">
                  <c:v>4.20861358427</c:v>
                </c:pt>
                <c:pt idx="160">
                  <c:v>4.168629577869964</c:v>
                </c:pt>
                <c:pt idx="161">
                  <c:v>4.134979671499964</c:v>
                </c:pt>
                <c:pt idx="162">
                  <c:v>4.10053800262</c:v>
                </c:pt>
                <c:pt idx="163">
                  <c:v>4.058970471219975</c:v>
                </c:pt>
                <c:pt idx="164">
                  <c:v>4.01779882107</c:v>
                </c:pt>
                <c:pt idx="165">
                  <c:v>3.97543952716</c:v>
                </c:pt>
                <c:pt idx="166">
                  <c:v>3.931892589499999</c:v>
                </c:pt>
                <c:pt idx="167">
                  <c:v>3.89824268311994</c:v>
                </c:pt>
                <c:pt idx="168">
                  <c:v>3.86775982676</c:v>
                </c:pt>
                <c:pt idx="169">
                  <c:v>3.83133875163</c:v>
                </c:pt>
                <c:pt idx="170">
                  <c:v>3.798876489009999</c:v>
                </c:pt>
                <c:pt idx="171">
                  <c:v>3.762455413869997</c:v>
                </c:pt>
                <c:pt idx="172">
                  <c:v>3.72405493248</c:v>
                </c:pt>
                <c:pt idx="173">
                  <c:v>3.69317619487</c:v>
                </c:pt>
                <c:pt idx="174">
                  <c:v>3.66071393225</c:v>
                </c:pt>
                <c:pt idx="175">
                  <c:v>3.63062695714</c:v>
                </c:pt>
                <c:pt idx="176">
                  <c:v>3.59895645702</c:v>
                </c:pt>
                <c:pt idx="177">
                  <c:v>3.57045300692</c:v>
                </c:pt>
                <c:pt idx="178">
                  <c:v>3.53838662555</c:v>
                </c:pt>
                <c:pt idx="179">
                  <c:v>3.50948729419</c:v>
                </c:pt>
                <c:pt idx="180">
                  <c:v>3.47860855658</c:v>
                </c:pt>
                <c:pt idx="181">
                  <c:v>3.44020807519</c:v>
                </c:pt>
                <c:pt idx="182">
                  <c:v>3.41407991259</c:v>
                </c:pt>
                <c:pt idx="183">
                  <c:v>3.38399293748</c:v>
                </c:pt>
                <c:pt idx="184">
                  <c:v>3.358656537389999</c:v>
                </c:pt>
                <c:pt idx="185">
                  <c:v>3.336487187299999</c:v>
                </c:pt>
                <c:pt idx="186">
                  <c:v>3.30362904343</c:v>
                </c:pt>
                <c:pt idx="187">
                  <c:v>3.27750088084</c:v>
                </c:pt>
                <c:pt idx="188">
                  <c:v>3.24860154948</c:v>
                </c:pt>
                <c:pt idx="189">
                  <c:v>3.22445279314</c:v>
                </c:pt>
                <c:pt idx="190">
                  <c:v>3.19990815555</c:v>
                </c:pt>
                <c:pt idx="191">
                  <c:v>3.171008824189999</c:v>
                </c:pt>
                <c:pt idx="192">
                  <c:v>3.14290125534</c:v>
                </c:pt>
                <c:pt idx="193">
                  <c:v>3.11439780523</c:v>
                </c:pt>
                <c:pt idx="194">
                  <c:v>3.08668611763</c:v>
                </c:pt>
                <c:pt idx="195">
                  <c:v>3.0641208863</c:v>
                </c:pt>
                <c:pt idx="196">
                  <c:v>3.04076389246</c:v>
                </c:pt>
                <c:pt idx="197">
                  <c:v>3.01582337362</c:v>
                </c:pt>
                <c:pt idx="198">
                  <c:v>2.98811168602</c:v>
                </c:pt>
                <c:pt idx="199">
                  <c:v>2.96633821719</c:v>
                </c:pt>
                <c:pt idx="200">
                  <c:v>2.94891944212</c:v>
                </c:pt>
                <c:pt idx="201">
                  <c:v>2.92635421079</c:v>
                </c:pt>
                <c:pt idx="202">
                  <c:v>2.90458074196</c:v>
                </c:pt>
                <c:pt idx="203">
                  <c:v>2.88676608564</c:v>
                </c:pt>
                <c:pt idx="204">
                  <c:v>2.86420085431</c:v>
                </c:pt>
                <c:pt idx="205">
                  <c:v>2.843615029239999</c:v>
                </c:pt>
                <c:pt idx="206">
                  <c:v>2.821445679149996</c:v>
                </c:pt>
                <c:pt idx="207">
                  <c:v>2.80085985408</c:v>
                </c:pt>
                <c:pt idx="208">
                  <c:v>2.77591933524</c:v>
                </c:pt>
                <c:pt idx="209">
                  <c:v>2.75850056017</c:v>
                </c:pt>
                <c:pt idx="210">
                  <c:v>2.74187354761</c:v>
                </c:pt>
                <c:pt idx="211">
                  <c:v>2.71970419753</c:v>
                </c:pt>
                <c:pt idx="212">
                  <c:v>2.6979307287</c:v>
                </c:pt>
                <c:pt idx="213">
                  <c:v>2.67892842863</c:v>
                </c:pt>
                <c:pt idx="214">
                  <c:v>2.658342603549999</c:v>
                </c:pt>
                <c:pt idx="215">
                  <c:v>2.63854854098</c:v>
                </c:pt>
                <c:pt idx="216">
                  <c:v>2.61954624091</c:v>
                </c:pt>
                <c:pt idx="217">
                  <c:v>2.59579336582</c:v>
                </c:pt>
                <c:pt idx="218">
                  <c:v>2.57045696573</c:v>
                </c:pt>
                <c:pt idx="219">
                  <c:v>2.552246428159997</c:v>
                </c:pt>
                <c:pt idx="220">
                  <c:v>2.53364000934</c:v>
                </c:pt>
                <c:pt idx="221">
                  <c:v>2.515825353029999</c:v>
                </c:pt>
                <c:pt idx="222">
                  <c:v>2.49840657796</c:v>
                </c:pt>
                <c:pt idx="223">
                  <c:v>2.4801960404</c:v>
                </c:pt>
                <c:pt idx="224">
                  <c:v>2.46396490909</c:v>
                </c:pt>
                <c:pt idx="225">
                  <c:v>2.44456672776</c:v>
                </c:pt>
                <c:pt idx="226">
                  <c:v>2.43269029022</c:v>
                </c:pt>
                <c:pt idx="227">
                  <c:v>2.41527151516</c:v>
                </c:pt>
                <c:pt idx="228">
                  <c:v>2.3986445026</c:v>
                </c:pt>
                <c:pt idx="229">
                  <c:v>2.38162160878</c:v>
                </c:pt>
                <c:pt idx="230">
                  <c:v>2.36697400248</c:v>
                </c:pt>
                <c:pt idx="231">
                  <c:v>2.34955522741</c:v>
                </c:pt>
                <c:pt idx="232">
                  <c:v>2.33530350236</c:v>
                </c:pt>
                <c:pt idx="233">
                  <c:v>2.31709296479</c:v>
                </c:pt>
                <c:pt idx="234">
                  <c:v>2.29650713972</c:v>
                </c:pt>
                <c:pt idx="235">
                  <c:v>2.28383893967</c:v>
                </c:pt>
                <c:pt idx="236">
                  <c:v>2.26602428336</c:v>
                </c:pt>
                <c:pt idx="237">
                  <c:v>2.24543845828</c:v>
                </c:pt>
                <c:pt idx="238">
                  <c:v>2.23158261448</c:v>
                </c:pt>
                <c:pt idx="239">
                  <c:v>2.21297619566</c:v>
                </c:pt>
                <c:pt idx="240">
                  <c:v>2.196349183099997</c:v>
                </c:pt>
                <c:pt idx="241">
                  <c:v>2.1832851018</c:v>
                </c:pt>
                <c:pt idx="242">
                  <c:v>2.17101278301</c:v>
                </c:pt>
                <c:pt idx="243">
                  <c:v>2.1563651767</c:v>
                </c:pt>
                <c:pt idx="244">
                  <c:v>2.14528050166</c:v>
                </c:pt>
                <c:pt idx="245">
                  <c:v>2.12588232034</c:v>
                </c:pt>
                <c:pt idx="246">
                  <c:v>2.10529649526</c:v>
                </c:pt>
                <c:pt idx="247">
                  <c:v>2.0894612452</c:v>
                </c:pt>
                <c:pt idx="248">
                  <c:v>2.07679304516</c:v>
                </c:pt>
                <c:pt idx="249">
                  <c:v>2.06452072636</c:v>
                </c:pt>
                <c:pt idx="250">
                  <c:v>2.04947723881</c:v>
                </c:pt>
                <c:pt idx="251">
                  <c:v>2.03126670124</c:v>
                </c:pt>
                <c:pt idx="252">
                  <c:v>2.01701497619</c:v>
                </c:pt>
                <c:pt idx="253">
                  <c:v>2.00197148863</c:v>
                </c:pt>
                <c:pt idx="254">
                  <c:v>1.98534447607</c:v>
                </c:pt>
                <c:pt idx="255">
                  <c:v>1.97188451352</c:v>
                </c:pt>
                <c:pt idx="256">
                  <c:v>1.96000807598</c:v>
                </c:pt>
                <c:pt idx="257">
                  <c:v>1.94615223218</c:v>
                </c:pt>
                <c:pt idx="258">
                  <c:v>1.93585931964</c:v>
                </c:pt>
                <c:pt idx="259">
                  <c:v>1.92239935709</c:v>
                </c:pt>
                <c:pt idx="260">
                  <c:v>1.90616822578</c:v>
                </c:pt>
                <c:pt idx="261">
                  <c:v>1.89587531324</c:v>
                </c:pt>
                <c:pt idx="262">
                  <c:v>1.88162358819</c:v>
                </c:pt>
                <c:pt idx="263">
                  <c:v>1.86974715064</c:v>
                </c:pt>
                <c:pt idx="264">
                  <c:v>1.8586624756</c:v>
                </c:pt>
                <c:pt idx="265">
                  <c:v>1.84678603806</c:v>
                </c:pt>
                <c:pt idx="266">
                  <c:v>1.83570136302</c:v>
                </c:pt>
                <c:pt idx="267">
                  <c:v>1.82620021298</c:v>
                </c:pt>
                <c:pt idx="268">
                  <c:v>1.81155260668</c:v>
                </c:pt>
                <c:pt idx="269">
                  <c:v>1.80086381289</c:v>
                </c:pt>
                <c:pt idx="270">
                  <c:v>1.7901750191</c:v>
                </c:pt>
                <c:pt idx="271">
                  <c:v>1.78344503783</c:v>
                </c:pt>
                <c:pt idx="272">
                  <c:v>1.7755274128</c:v>
                </c:pt>
                <c:pt idx="273">
                  <c:v>1.763255094</c:v>
                </c:pt>
                <c:pt idx="274">
                  <c:v>1.75375394397</c:v>
                </c:pt>
                <c:pt idx="275">
                  <c:v>1.73791869391</c:v>
                </c:pt>
                <c:pt idx="276">
                  <c:v>1.73118871263</c:v>
                </c:pt>
                <c:pt idx="277">
                  <c:v>1.71970815634</c:v>
                </c:pt>
                <c:pt idx="278">
                  <c:v>1.70981112505</c:v>
                </c:pt>
                <c:pt idx="279">
                  <c:v>1.69833056876</c:v>
                </c:pt>
                <c:pt idx="280">
                  <c:v>1.68843353748</c:v>
                </c:pt>
                <c:pt idx="281">
                  <c:v>1.67616121868</c:v>
                </c:pt>
                <c:pt idx="282">
                  <c:v>1.66547242489</c:v>
                </c:pt>
                <c:pt idx="283">
                  <c:v>1.65240834359</c:v>
                </c:pt>
                <c:pt idx="284">
                  <c:v>1.64211543106</c:v>
                </c:pt>
                <c:pt idx="285">
                  <c:v>1.63142663727</c:v>
                </c:pt>
                <c:pt idx="286">
                  <c:v>1.61955019972</c:v>
                </c:pt>
                <c:pt idx="287">
                  <c:v>1.60846552468</c:v>
                </c:pt>
                <c:pt idx="288">
                  <c:v>1.59856849339</c:v>
                </c:pt>
                <c:pt idx="289">
                  <c:v>1.5870879371</c:v>
                </c:pt>
                <c:pt idx="290">
                  <c:v>1.57996207458</c:v>
                </c:pt>
                <c:pt idx="291">
                  <c:v>1.56848151828</c:v>
                </c:pt>
                <c:pt idx="292">
                  <c:v>1.55898036825</c:v>
                </c:pt>
                <c:pt idx="293">
                  <c:v>1.55343803073</c:v>
                </c:pt>
                <c:pt idx="294">
                  <c:v>1.5463121682</c:v>
                </c:pt>
                <c:pt idx="295">
                  <c:v>1.53839454317</c:v>
                </c:pt>
                <c:pt idx="296">
                  <c:v>1.52968515564</c:v>
                </c:pt>
                <c:pt idx="297">
                  <c:v>1.5186004806</c:v>
                </c:pt>
                <c:pt idx="298">
                  <c:v>1.50870344931</c:v>
                </c:pt>
                <c:pt idx="299">
                  <c:v>1.49920229928</c:v>
                </c:pt>
                <c:pt idx="300">
                  <c:v>1.49445172426</c:v>
                </c:pt>
                <c:pt idx="301">
                  <c:v>1.48217940547</c:v>
                </c:pt>
                <c:pt idx="302">
                  <c:v>1.47624118669</c:v>
                </c:pt>
                <c:pt idx="303">
                  <c:v>1.46753179916</c:v>
                </c:pt>
                <c:pt idx="304">
                  <c:v>1.45803064913</c:v>
                </c:pt>
                <c:pt idx="305">
                  <c:v>1.44813361784</c:v>
                </c:pt>
                <c:pt idx="306">
                  <c:v>1.44021599281</c:v>
                </c:pt>
                <c:pt idx="307">
                  <c:v>1.43269424903</c:v>
                </c:pt>
                <c:pt idx="308">
                  <c:v>1.42438074275</c:v>
                </c:pt>
                <c:pt idx="309">
                  <c:v>1.41765076148</c:v>
                </c:pt>
                <c:pt idx="310">
                  <c:v>1.41210842396</c:v>
                </c:pt>
                <c:pt idx="311">
                  <c:v>1.40260727392</c:v>
                </c:pt>
                <c:pt idx="312">
                  <c:v>1.39073083638</c:v>
                </c:pt>
                <c:pt idx="313">
                  <c:v>1.38162556759</c:v>
                </c:pt>
                <c:pt idx="314">
                  <c:v>1.37093677381</c:v>
                </c:pt>
                <c:pt idx="315">
                  <c:v>1.36539443628</c:v>
                </c:pt>
                <c:pt idx="316">
                  <c:v>1.35945621751</c:v>
                </c:pt>
                <c:pt idx="317">
                  <c:v>1.35114271123</c:v>
                </c:pt>
                <c:pt idx="318">
                  <c:v>1.34480861121</c:v>
                </c:pt>
                <c:pt idx="319">
                  <c:v>1.33689098618</c:v>
                </c:pt>
                <c:pt idx="320">
                  <c:v>1.32818159865</c:v>
                </c:pt>
                <c:pt idx="321">
                  <c:v>1.32105573612</c:v>
                </c:pt>
                <c:pt idx="322">
                  <c:v>1.31234634859</c:v>
                </c:pt>
                <c:pt idx="323">
                  <c:v>1.3016575548</c:v>
                </c:pt>
                <c:pt idx="324">
                  <c:v>1.29769874229</c:v>
                </c:pt>
                <c:pt idx="325">
                  <c:v>1.29334404852</c:v>
                </c:pt>
                <c:pt idx="326">
                  <c:v>1.28186349223</c:v>
                </c:pt>
                <c:pt idx="327">
                  <c:v>1.27315410469</c:v>
                </c:pt>
                <c:pt idx="328">
                  <c:v>1.26721588592</c:v>
                </c:pt>
                <c:pt idx="329">
                  <c:v>1.25692297338</c:v>
                </c:pt>
                <c:pt idx="330">
                  <c:v>1.24940122961</c:v>
                </c:pt>
                <c:pt idx="331">
                  <c:v>1.24108772333</c:v>
                </c:pt>
                <c:pt idx="332">
                  <c:v>1.23435774205</c:v>
                </c:pt>
                <c:pt idx="333">
                  <c:v>1.22802364203</c:v>
                </c:pt>
                <c:pt idx="334">
                  <c:v>1.22129366075</c:v>
                </c:pt>
                <c:pt idx="335">
                  <c:v>1.21377191698</c:v>
                </c:pt>
                <c:pt idx="336">
                  <c:v>1.2070419357</c:v>
                </c:pt>
                <c:pt idx="337">
                  <c:v>1.19991607317</c:v>
                </c:pt>
                <c:pt idx="338">
                  <c:v>1.19476961691</c:v>
                </c:pt>
                <c:pt idx="339">
                  <c:v>1.18883139813</c:v>
                </c:pt>
                <c:pt idx="340">
                  <c:v>1.18170553561</c:v>
                </c:pt>
                <c:pt idx="341">
                  <c:v>1.17260026682</c:v>
                </c:pt>
                <c:pt idx="342">
                  <c:v>1.16587028555</c:v>
                </c:pt>
                <c:pt idx="343">
                  <c:v>1.16032794803</c:v>
                </c:pt>
                <c:pt idx="344">
                  <c:v>1.15518149176</c:v>
                </c:pt>
                <c:pt idx="345">
                  <c:v>1.152410323</c:v>
                </c:pt>
                <c:pt idx="346">
                  <c:v>1.14607622298</c:v>
                </c:pt>
                <c:pt idx="347">
                  <c:v>1.14172152921</c:v>
                </c:pt>
                <c:pt idx="348">
                  <c:v>1.13459566668</c:v>
                </c:pt>
                <c:pt idx="349">
                  <c:v>1.12944921041</c:v>
                </c:pt>
                <c:pt idx="350">
                  <c:v>1.12509451665</c:v>
                </c:pt>
                <c:pt idx="351">
                  <c:v>1.11717689162</c:v>
                </c:pt>
                <c:pt idx="352">
                  <c:v>1.11361396036</c:v>
                </c:pt>
                <c:pt idx="353">
                  <c:v>1.10925926659</c:v>
                </c:pt>
                <c:pt idx="354">
                  <c:v>1.10490457282</c:v>
                </c:pt>
                <c:pt idx="355">
                  <c:v>1.10054987906</c:v>
                </c:pt>
                <c:pt idx="356">
                  <c:v>1.09738282905</c:v>
                </c:pt>
                <c:pt idx="357">
                  <c:v>1.08946520402</c:v>
                </c:pt>
                <c:pt idx="358">
                  <c:v>1.084714629</c:v>
                </c:pt>
                <c:pt idx="359">
                  <c:v>1.07877641023</c:v>
                </c:pt>
                <c:pt idx="360">
                  <c:v>1.06887937894</c:v>
                </c:pt>
                <c:pt idx="361">
                  <c:v>1.06294116017</c:v>
                </c:pt>
                <c:pt idx="362">
                  <c:v>1.05937822891</c:v>
                </c:pt>
                <c:pt idx="363">
                  <c:v>1.05383589139</c:v>
                </c:pt>
                <c:pt idx="364">
                  <c:v>1.04948119762</c:v>
                </c:pt>
                <c:pt idx="365">
                  <c:v>1.04116769134</c:v>
                </c:pt>
                <c:pt idx="366">
                  <c:v>1.03562535382</c:v>
                </c:pt>
                <c:pt idx="367">
                  <c:v>1.0300830163</c:v>
                </c:pt>
                <c:pt idx="368">
                  <c:v>1.02533244128</c:v>
                </c:pt>
                <c:pt idx="369">
                  <c:v>1.02058186626</c:v>
                </c:pt>
                <c:pt idx="370">
                  <c:v>1.0162271725</c:v>
                </c:pt>
                <c:pt idx="371">
                  <c:v>1.01068483498</c:v>
                </c:pt>
                <c:pt idx="372">
                  <c:v>1.00276720995</c:v>
                </c:pt>
                <c:pt idx="373">
                  <c:v>0.996037228673</c:v>
                </c:pt>
                <c:pt idx="374">
                  <c:v>0.991286653655</c:v>
                </c:pt>
                <c:pt idx="375">
                  <c:v>0.987327841141</c:v>
                </c:pt>
                <c:pt idx="376">
                  <c:v>0.982973147375</c:v>
                </c:pt>
                <c:pt idx="377">
                  <c:v>0.978222572357</c:v>
                </c:pt>
                <c:pt idx="378">
                  <c:v>0.975847284848</c:v>
                </c:pt>
                <c:pt idx="379">
                  <c:v>0.97347199734</c:v>
                </c:pt>
                <c:pt idx="380">
                  <c:v>0.969513184825</c:v>
                </c:pt>
                <c:pt idx="381">
                  <c:v>0.966742016065</c:v>
                </c:pt>
                <c:pt idx="382">
                  <c:v>0.961199678544</c:v>
                </c:pt>
                <c:pt idx="383">
                  <c:v>0.957636747281</c:v>
                </c:pt>
                <c:pt idx="384">
                  <c:v>0.953677934767</c:v>
                </c:pt>
                <c:pt idx="385">
                  <c:v>0.948927359749</c:v>
                </c:pt>
                <c:pt idx="386">
                  <c:v>0.943385022229</c:v>
                </c:pt>
                <c:pt idx="387">
                  <c:v>0.937842684708</c:v>
                </c:pt>
                <c:pt idx="388">
                  <c:v>0.935071515948</c:v>
                </c:pt>
                <c:pt idx="389">
                  <c:v>0.932300347188</c:v>
                </c:pt>
                <c:pt idx="390">
                  <c:v>0.928737415925</c:v>
                </c:pt>
                <c:pt idx="391">
                  <c:v>0.92754977217</c:v>
                </c:pt>
                <c:pt idx="392">
                  <c:v>0.923986840907</c:v>
                </c:pt>
                <c:pt idx="393">
                  <c:v>0.919632147141</c:v>
                </c:pt>
                <c:pt idx="394">
                  <c:v>0.914485690872</c:v>
                </c:pt>
                <c:pt idx="395">
                  <c:v>0.910922759609</c:v>
                </c:pt>
                <c:pt idx="396">
                  <c:v>0.906568065843</c:v>
                </c:pt>
                <c:pt idx="397">
                  <c:v>0.902609253328</c:v>
                </c:pt>
                <c:pt idx="398">
                  <c:v>0.898650440814</c:v>
                </c:pt>
                <c:pt idx="399">
                  <c:v>0.895087509551</c:v>
                </c:pt>
                <c:pt idx="400">
                  <c:v>0.891128697036</c:v>
                </c:pt>
                <c:pt idx="401">
                  <c:v>0.885586359516</c:v>
                </c:pt>
                <c:pt idx="402">
                  <c:v>0.879252259492</c:v>
                </c:pt>
                <c:pt idx="403">
                  <c:v>0.87331404072</c:v>
                </c:pt>
                <c:pt idx="404">
                  <c:v>0.868959346954</c:v>
                </c:pt>
                <c:pt idx="405">
                  <c:v>0.866979940697</c:v>
                </c:pt>
                <c:pt idx="406">
                  <c:v>0.863417009434</c:v>
                </c:pt>
                <c:pt idx="407">
                  <c:v>0.859458196919</c:v>
                </c:pt>
                <c:pt idx="408">
                  <c:v>0.855499384405</c:v>
                </c:pt>
                <c:pt idx="409">
                  <c:v>0.853519978147</c:v>
                </c:pt>
                <c:pt idx="410">
                  <c:v>0.850748809387</c:v>
                </c:pt>
                <c:pt idx="411">
                  <c:v>0.84876940313</c:v>
                </c:pt>
                <c:pt idx="412">
                  <c:v>0.84599823437</c:v>
                </c:pt>
                <c:pt idx="413">
                  <c:v>0.842435303106</c:v>
                </c:pt>
                <c:pt idx="414">
                  <c:v>0.839664134346</c:v>
                </c:pt>
                <c:pt idx="415">
                  <c:v>0.832934153071</c:v>
                </c:pt>
                <c:pt idx="416">
                  <c:v>0.82976710306</c:v>
                </c:pt>
                <c:pt idx="417">
                  <c:v>0.827391815551</c:v>
                </c:pt>
                <c:pt idx="418">
                  <c:v>0.822245359282</c:v>
                </c:pt>
                <c:pt idx="419">
                  <c:v>0.81907830927</c:v>
                </c:pt>
                <c:pt idx="420">
                  <c:v>0.814327734253</c:v>
                </c:pt>
                <c:pt idx="421">
                  <c:v>0.811556565493</c:v>
                </c:pt>
                <c:pt idx="422">
                  <c:v>0.810368921738</c:v>
                </c:pt>
                <c:pt idx="423">
                  <c:v>0.808389515481</c:v>
                </c:pt>
                <c:pt idx="424">
                  <c:v>0.804430702966</c:v>
                </c:pt>
                <c:pt idx="425">
                  <c:v>0.803243059212</c:v>
                </c:pt>
                <c:pt idx="426">
                  <c:v>0.801263652955</c:v>
                </c:pt>
                <c:pt idx="427">
                  <c:v>0.796117196686</c:v>
                </c:pt>
                <c:pt idx="428">
                  <c:v>0.792554265423</c:v>
                </c:pt>
                <c:pt idx="429">
                  <c:v>0.788595452908</c:v>
                </c:pt>
                <c:pt idx="430">
                  <c:v>0.785032521645</c:v>
                </c:pt>
                <c:pt idx="431">
                  <c:v>0.782261352885</c:v>
                </c:pt>
                <c:pt idx="432">
                  <c:v>0.776719015364</c:v>
                </c:pt>
                <c:pt idx="433">
                  <c:v>0.772364321598</c:v>
                </c:pt>
                <c:pt idx="434">
                  <c:v>0.768405509083</c:v>
                </c:pt>
                <c:pt idx="435">
                  <c:v>0.764446696569</c:v>
                </c:pt>
                <c:pt idx="436">
                  <c:v>0.758112596546</c:v>
                </c:pt>
                <c:pt idx="437">
                  <c:v>0.754549665282</c:v>
                </c:pt>
                <c:pt idx="438">
                  <c:v>0.750986734019</c:v>
                </c:pt>
                <c:pt idx="439">
                  <c:v>0.747027921505</c:v>
                </c:pt>
                <c:pt idx="440">
                  <c:v>0.745444396499</c:v>
                </c:pt>
                <c:pt idx="441">
                  <c:v>0.74306910899</c:v>
                </c:pt>
                <c:pt idx="442">
                  <c:v>0.739902058978</c:v>
                </c:pt>
                <c:pt idx="443">
                  <c:v>0.736339127715</c:v>
                </c:pt>
                <c:pt idx="444">
                  <c:v>0.731588552698</c:v>
                </c:pt>
                <c:pt idx="445">
                  <c:v>0.72960914644</c:v>
                </c:pt>
                <c:pt idx="446">
                  <c:v>0.728025621435</c:v>
                </c:pt>
                <c:pt idx="447">
                  <c:v>0.725650333926</c:v>
                </c:pt>
                <c:pt idx="448">
                  <c:v>0.722483283914</c:v>
                </c:pt>
                <c:pt idx="449">
                  <c:v>0.7185244714</c:v>
                </c:pt>
                <c:pt idx="450">
                  <c:v>0.715753302639</c:v>
                </c:pt>
                <c:pt idx="451">
                  <c:v>0.712982133879</c:v>
                </c:pt>
                <c:pt idx="452">
                  <c:v>0.709023321365</c:v>
                </c:pt>
                <c:pt idx="453">
                  <c:v>0.707043915107</c:v>
                </c:pt>
                <c:pt idx="454">
                  <c:v>0.705460390101</c:v>
                </c:pt>
                <c:pt idx="455">
                  <c:v>0.703480983844</c:v>
                </c:pt>
                <c:pt idx="456">
                  <c:v>0.700313933832</c:v>
                </c:pt>
                <c:pt idx="457">
                  <c:v>0.698334527575</c:v>
                </c:pt>
                <c:pt idx="458">
                  <c:v>0.695167477563</c:v>
                </c:pt>
                <c:pt idx="459">
                  <c:v>0.692000427552</c:v>
                </c:pt>
                <c:pt idx="460">
                  <c:v>0.690812783797</c:v>
                </c:pt>
                <c:pt idx="461">
                  <c:v>0.688041615037</c:v>
                </c:pt>
                <c:pt idx="462">
                  <c:v>0.686458090031</c:v>
                </c:pt>
                <c:pt idx="463">
                  <c:v>0.684874565025</c:v>
                </c:pt>
                <c:pt idx="464">
                  <c:v>0.681707515014</c:v>
                </c:pt>
                <c:pt idx="465">
                  <c:v>0.679332227505</c:v>
                </c:pt>
                <c:pt idx="466">
                  <c:v>0.675769296242</c:v>
                </c:pt>
                <c:pt idx="467">
                  <c:v>0.672998127482</c:v>
                </c:pt>
                <c:pt idx="468">
                  <c:v>0.671018721224</c:v>
                </c:pt>
                <c:pt idx="469">
                  <c:v>0.669039314967</c:v>
                </c:pt>
                <c:pt idx="470">
                  <c:v>0.665476383704</c:v>
                </c:pt>
                <c:pt idx="471">
                  <c:v>0.662309333692</c:v>
                </c:pt>
                <c:pt idx="472">
                  <c:v>0.658746402429</c:v>
                </c:pt>
                <c:pt idx="473">
                  <c:v>0.654787589915</c:v>
                </c:pt>
                <c:pt idx="474">
                  <c:v>0.653204064909</c:v>
                </c:pt>
                <c:pt idx="475">
                  <c:v>0.6508287774</c:v>
                </c:pt>
                <c:pt idx="476">
                  <c:v>0.646078202382</c:v>
                </c:pt>
                <c:pt idx="477">
                  <c:v>0.644890558628</c:v>
                </c:pt>
                <c:pt idx="478">
                  <c:v>0.644098796125</c:v>
                </c:pt>
                <c:pt idx="479">
                  <c:v>0.641327627365</c:v>
                </c:pt>
                <c:pt idx="480">
                  <c:v>0.639348221108</c:v>
                </c:pt>
                <c:pt idx="481">
                  <c:v>0.635785289844</c:v>
                </c:pt>
                <c:pt idx="482">
                  <c:v>0.632618239833</c:v>
                </c:pt>
                <c:pt idx="483">
                  <c:v>0.631430596078</c:v>
                </c:pt>
                <c:pt idx="484">
                  <c:v>0.628659427318</c:v>
                </c:pt>
                <c:pt idx="485">
                  <c:v>0.626680021061</c:v>
                </c:pt>
                <c:pt idx="486">
                  <c:v>0.625492377307</c:v>
                </c:pt>
                <c:pt idx="487">
                  <c:v>0.623908852301</c:v>
                </c:pt>
                <c:pt idx="488">
                  <c:v>0.621929446043</c:v>
                </c:pt>
                <c:pt idx="489">
                  <c:v>0.619950039786</c:v>
                </c:pt>
                <c:pt idx="490">
                  <c:v>0.619158277283</c:v>
                </c:pt>
                <c:pt idx="491">
                  <c:v>0.616387108523</c:v>
                </c:pt>
                <c:pt idx="492">
                  <c:v>0.613615939763</c:v>
                </c:pt>
                <c:pt idx="493">
                  <c:v>0.6100530085</c:v>
                </c:pt>
                <c:pt idx="494">
                  <c:v>0.607281839739</c:v>
                </c:pt>
                <c:pt idx="495">
                  <c:v>0.603323027225</c:v>
                </c:pt>
                <c:pt idx="496">
                  <c:v>0.601343620967</c:v>
                </c:pt>
                <c:pt idx="497">
                  <c:v>0.598176570956</c:v>
                </c:pt>
                <c:pt idx="498">
                  <c:v>0.596988927201</c:v>
                </c:pt>
                <c:pt idx="499">
                  <c:v>0.594217758441</c:v>
                </c:pt>
                <c:pt idx="500">
                  <c:v>0.593425995938</c:v>
                </c:pt>
                <c:pt idx="501">
                  <c:v>0.589863064675</c:v>
                </c:pt>
                <c:pt idx="502">
                  <c:v>0.587883658418</c:v>
                </c:pt>
                <c:pt idx="503">
                  <c:v>0.585112489658</c:v>
                </c:pt>
                <c:pt idx="504">
                  <c:v>0.582737202149</c:v>
                </c:pt>
                <c:pt idx="505">
                  <c:v>0.581549558394</c:v>
                </c:pt>
                <c:pt idx="506">
                  <c:v>0.579174270886</c:v>
                </c:pt>
                <c:pt idx="507">
                  <c:v>0.577986627131</c:v>
                </c:pt>
                <c:pt idx="508">
                  <c:v>0.576007220874</c:v>
                </c:pt>
                <c:pt idx="509">
                  <c:v>0.573631933365</c:v>
                </c:pt>
                <c:pt idx="510">
                  <c:v>0.571256645857</c:v>
                </c:pt>
                <c:pt idx="511">
                  <c:v>0.569277239599</c:v>
                </c:pt>
                <c:pt idx="512">
                  <c:v>0.567297833342</c:v>
                </c:pt>
                <c:pt idx="513">
                  <c:v>0.564922545833</c:v>
                </c:pt>
                <c:pt idx="514">
                  <c:v>0.563339020827</c:v>
                </c:pt>
                <c:pt idx="515">
                  <c:v>0.561755495821</c:v>
                </c:pt>
                <c:pt idx="516">
                  <c:v>0.557400802055</c:v>
                </c:pt>
                <c:pt idx="517">
                  <c:v>0.555025514547</c:v>
                </c:pt>
                <c:pt idx="518">
                  <c:v>0.552254345786</c:v>
                </c:pt>
                <c:pt idx="519">
                  <c:v>0.550274939529</c:v>
                </c:pt>
                <c:pt idx="520">
                  <c:v>0.549483177026</c:v>
                </c:pt>
                <c:pt idx="521">
                  <c:v>0.54789965202</c:v>
                </c:pt>
                <c:pt idx="522">
                  <c:v>0.545920245763</c:v>
                </c:pt>
                <c:pt idx="523">
                  <c:v>0.544336720757</c:v>
                </c:pt>
                <c:pt idx="524">
                  <c:v>0.5423573145</c:v>
                </c:pt>
                <c:pt idx="525">
                  <c:v>0.539982026991</c:v>
                </c:pt>
                <c:pt idx="526">
                  <c:v>0.538398501985</c:v>
                </c:pt>
                <c:pt idx="527">
                  <c:v>0.536023214477</c:v>
                </c:pt>
                <c:pt idx="528">
                  <c:v>0.535627333225</c:v>
                </c:pt>
                <c:pt idx="529">
                  <c:v>0.533252045716</c:v>
                </c:pt>
                <c:pt idx="530">
                  <c:v>0.530876758208</c:v>
                </c:pt>
                <c:pt idx="531">
                  <c:v>0.528501470699</c:v>
                </c:pt>
                <c:pt idx="532">
                  <c:v>0.526522064442</c:v>
                </c:pt>
                <c:pt idx="533">
                  <c:v>0.52612618319</c:v>
                </c:pt>
                <c:pt idx="534">
                  <c:v>0.522563251927</c:v>
                </c:pt>
                <c:pt idx="535">
                  <c:v>0.521771489424</c:v>
                </c:pt>
                <c:pt idx="536">
                  <c:v>0.518208558161</c:v>
                </c:pt>
                <c:pt idx="537">
                  <c:v>0.517416795658</c:v>
                </c:pt>
                <c:pt idx="538">
                  <c:v>0.516625033155</c:v>
                </c:pt>
                <c:pt idx="539">
                  <c:v>0.515041508149</c:v>
                </c:pt>
                <c:pt idx="540">
                  <c:v>0.513853864395</c:v>
                </c:pt>
                <c:pt idx="541">
                  <c:v>0.513457983143</c:v>
                </c:pt>
                <c:pt idx="542">
                  <c:v>0.511082695635</c:v>
                </c:pt>
                <c:pt idx="543">
                  <c:v>0.50989505188</c:v>
                </c:pt>
                <c:pt idx="544">
                  <c:v>0.508311526874</c:v>
                </c:pt>
                <c:pt idx="545">
                  <c:v>0.505540358114</c:v>
                </c:pt>
                <c:pt idx="546">
                  <c:v>0.504748595611</c:v>
                </c:pt>
                <c:pt idx="547">
                  <c:v>0.502373308102</c:v>
                </c:pt>
                <c:pt idx="548">
                  <c:v>0.499998020594</c:v>
                </c:pt>
                <c:pt idx="549">
                  <c:v>0.498414495588</c:v>
                </c:pt>
                <c:pt idx="550">
                  <c:v>0.496830970582</c:v>
                </c:pt>
                <c:pt idx="551">
                  <c:v>0.496435089331</c:v>
                </c:pt>
                <c:pt idx="552">
                  <c:v>0.495643326828</c:v>
                </c:pt>
                <c:pt idx="553">
                  <c:v>0.494059801822</c:v>
                </c:pt>
                <c:pt idx="554">
                  <c:v>0.492080395565</c:v>
                </c:pt>
                <c:pt idx="555">
                  <c:v>0.490100989307</c:v>
                </c:pt>
                <c:pt idx="556">
                  <c:v>0.488913345553</c:v>
                </c:pt>
                <c:pt idx="557">
                  <c:v>0.486142176793</c:v>
                </c:pt>
                <c:pt idx="558">
                  <c:v>0.483371008032</c:v>
                </c:pt>
                <c:pt idx="559">
                  <c:v>0.482975126781</c:v>
                </c:pt>
                <c:pt idx="560">
                  <c:v>0.480995720524</c:v>
                </c:pt>
                <c:pt idx="561">
                  <c:v>0.479412195518</c:v>
                </c:pt>
                <c:pt idx="562">
                  <c:v>0.477036908009</c:v>
                </c:pt>
                <c:pt idx="563">
                  <c:v>0.475849264255</c:v>
                </c:pt>
                <c:pt idx="564">
                  <c:v>0.473473976746</c:v>
                </c:pt>
                <c:pt idx="565">
                  <c:v>0.471494570489</c:v>
                </c:pt>
                <c:pt idx="566">
                  <c:v>0.471098689237</c:v>
                </c:pt>
                <c:pt idx="567">
                  <c:v>0.469515164231</c:v>
                </c:pt>
                <c:pt idx="568">
                  <c:v>0.468723401728</c:v>
                </c:pt>
                <c:pt idx="569">
                  <c:v>0.467139876723</c:v>
                </c:pt>
                <c:pt idx="570">
                  <c:v>0.465556351717</c:v>
                </c:pt>
                <c:pt idx="571">
                  <c:v>0.463576945459</c:v>
                </c:pt>
                <c:pt idx="572">
                  <c:v>0.462389301705</c:v>
                </c:pt>
                <c:pt idx="573">
                  <c:v>0.461201657951</c:v>
                </c:pt>
                <c:pt idx="574">
                  <c:v>0.458826370442</c:v>
                </c:pt>
                <c:pt idx="575">
                  <c:v>0.457638726688</c:v>
                </c:pt>
                <c:pt idx="576">
                  <c:v>0.457242845436</c:v>
                </c:pt>
                <c:pt idx="577">
                  <c:v>0.456846964185</c:v>
                </c:pt>
                <c:pt idx="578">
                  <c:v>0.456055201682</c:v>
                </c:pt>
                <c:pt idx="579">
                  <c:v>0.453284032921</c:v>
                </c:pt>
                <c:pt idx="580">
                  <c:v>0.452492270419</c:v>
                </c:pt>
                <c:pt idx="581">
                  <c:v>0.451304626664</c:v>
                </c:pt>
                <c:pt idx="582">
                  <c:v>0.45011698291</c:v>
                </c:pt>
                <c:pt idx="583">
                  <c:v>0.449325220407</c:v>
                </c:pt>
                <c:pt idx="584">
                  <c:v>0.447741695401</c:v>
                </c:pt>
                <c:pt idx="585">
                  <c:v>0.446949932898</c:v>
                </c:pt>
                <c:pt idx="586">
                  <c:v>0.445762289144</c:v>
                </c:pt>
                <c:pt idx="587">
                  <c:v>0.444970526641</c:v>
                </c:pt>
                <c:pt idx="588">
                  <c:v>0.443782882886</c:v>
                </c:pt>
                <c:pt idx="589">
                  <c:v>0.442199357881</c:v>
                </c:pt>
                <c:pt idx="590">
                  <c:v>0.441011714126</c:v>
                </c:pt>
                <c:pt idx="591">
                  <c:v>0.439824070372</c:v>
                </c:pt>
                <c:pt idx="592">
                  <c:v>0.438636426617</c:v>
                </c:pt>
                <c:pt idx="593">
                  <c:v>0.437448782863</c:v>
                </c:pt>
                <c:pt idx="594">
                  <c:v>0.435073495354</c:v>
                </c:pt>
                <c:pt idx="595">
                  <c:v>0.433094089097</c:v>
                </c:pt>
                <c:pt idx="596">
                  <c:v>0.43111468284</c:v>
                </c:pt>
                <c:pt idx="597">
                  <c:v>0.429135276582</c:v>
                </c:pt>
                <c:pt idx="598">
                  <c:v>0.427947632828</c:v>
                </c:pt>
                <c:pt idx="599">
                  <c:v>0.425572345319</c:v>
                </c:pt>
                <c:pt idx="600">
                  <c:v>0.424780582816</c:v>
                </c:pt>
                <c:pt idx="601">
                  <c:v>0.424384701565</c:v>
                </c:pt>
                <c:pt idx="602">
                  <c:v>0.423988820313</c:v>
                </c:pt>
                <c:pt idx="603">
                  <c:v>0.422405295308</c:v>
                </c:pt>
                <c:pt idx="604">
                  <c:v>0.420821770302</c:v>
                </c:pt>
                <c:pt idx="605">
                  <c:v>0.419238245296</c:v>
                </c:pt>
                <c:pt idx="606">
                  <c:v>0.41765472029</c:v>
                </c:pt>
                <c:pt idx="607">
                  <c:v>0.416467076536</c:v>
                </c:pt>
                <c:pt idx="608">
                  <c:v>0.415675314033</c:v>
                </c:pt>
                <c:pt idx="609">
                  <c:v>0.413695907776</c:v>
                </c:pt>
                <c:pt idx="610">
                  <c:v>0.412508264021</c:v>
                </c:pt>
                <c:pt idx="611">
                  <c:v>0.411716501518</c:v>
                </c:pt>
                <c:pt idx="612">
                  <c:v>0.411320620267</c:v>
                </c:pt>
                <c:pt idx="613">
                  <c:v>0.410924739015</c:v>
                </c:pt>
                <c:pt idx="614">
                  <c:v>0.410528857764</c:v>
                </c:pt>
                <c:pt idx="615">
                  <c:v>0.409737095261</c:v>
                </c:pt>
                <c:pt idx="616">
                  <c:v>0.407757689004</c:v>
                </c:pt>
                <c:pt idx="617">
                  <c:v>0.407361807752</c:v>
                </c:pt>
                <c:pt idx="618">
                  <c:v>0.405778282746</c:v>
                </c:pt>
                <c:pt idx="619">
                  <c:v>0.403798876489</c:v>
                </c:pt>
                <c:pt idx="620">
                  <c:v>0.403007113986</c:v>
                </c:pt>
                <c:pt idx="621">
                  <c:v>0.401819470232</c:v>
                </c:pt>
                <c:pt idx="622">
                  <c:v>0.40142358898</c:v>
                </c:pt>
                <c:pt idx="623">
                  <c:v>0.400235945226</c:v>
                </c:pt>
                <c:pt idx="624">
                  <c:v>0.399444182723</c:v>
                </c:pt>
                <c:pt idx="625">
                  <c:v>0.398256538969</c:v>
                </c:pt>
                <c:pt idx="626">
                  <c:v>0.397860657717</c:v>
                </c:pt>
                <c:pt idx="627">
                  <c:v>0.396277132711</c:v>
                </c:pt>
                <c:pt idx="628">
                  <c:v>0.395485370208</c:v>
                </c:pt>
                <c:pt idx="629">
                  <c:v>0.394297726454</c:v>
                </c:pt>
                <c:pt idx="630">
                  <c:v>0.393901845203</c:v>
                </c:pt>
                <c:pt idx="631">
                  <c:v>0.3931100827</c:v>
                </c:pt>
                <c:pt idx="632">
                  <c:v>0.391922438945</c:v>
                </c:pt>
                <c:pt idx="633">
                  <c:v>0.391130676442</c:v>
                </c:pt>
                <c:pt idx="634">
                  <c:v>0.390734795191</c:v>
                </c:pt>
                <c:pt idx="635">
                  <c:v>0.389943032688</c:v>
                </c:pt>
                <c:pt idx="636">
                  <c:v>0.387567745179</c:v>
                </c:pt>
                <c:pt idx="637">
                  <c:v>0.385588338922</c:v>
                </c:pt>
                <c:pt idx="638">
                  <c:v>0.384400695167</c:v>
                </c:pt>
                <c:pt idx="639">
                  <c:v>0.383213051413</c:v>
                </c:pt>
                <c:pt idx="640">
                  <c:v>0.381233645156</c:v>
                </c:pt>
                <c:pt idx="641">
                  <c:v>0.380441882653</c:v>
                </c:pt>
                <c:pt idx="642">
                  <c:v>0.37965012015</c:v>
                </c:pt>
                <c:pt idx="643">
                  <c:v>0.378462476396</c:v>
                </c:pt>
                <c:pt idx="644">
                  <c:v>0.376483070138</c:v>
                </c:pt>
                <c:pt idx="645">
                  <c:v>0.375295426384</c:v>
                </c:pt>
                <c:pt idx="646">
                  <c:v>0.374503663881</c:v>
                </c:pt>
                <c:pt idx="647">
                  <c:v>0.373711901378</c:v>
                </c:pt>
                <c:pt idx="648">
                  <c:v>0.371732495121</c:v>
                </c:pt>
                <c:pt idx="649">
                  <c:v>0.370544851366</c:v>
                </c:pt>
                <c:pt idx="650">
                  <c:v>0.369753088863</c:v>
                </c:pt>
                <c:pt idx="651">
                  <c:v>0.368961326361</c:v>
                </c:pt>
                <c:pt idx="652">
                  <c:v>0.368169563858</c:v>
                </c:pt>
                <c:pt idx="653">
                  <c:v>0.367377801355</c:v>
                </c:pt>
                <c:pt idx="654">
                  <c:v>0.3661901576</c:v>
                </c:pt>
                <c:pt idx="655">
                  <c:v>0.365794276349</c:v>
                </c:pt>
                <c:pt idx="656">
                  <c:v>0.363814870092</c:v>
                </c:pt>
                <c:pt idx="657">
                  <c:v>0.363023107589</c:v>
                </c:pt>
                <c:pt idx="658">
                  <c:v>0.362627226337</c:v>
                </c:pt>
                <c:pt idx="659">
                  <c:v>0.362231345086</c:v>
                </c:pt>
                <c:pt idx="660">
                  <c:v>0.36064782008</c:v>
                </c:pt>
                <c:pt idx="661">
                  <c:v>0.359064295074</c:v>
                </c:pt>
                <c:pt idx="662">
                  <c:v>0.356689007565</c:v>
                </c:pt>
                <c:pt idx="663">
                  <c:v>0.355897245062</c:v>
                </c:pt>
                <c:pt idx="664">
                  <c:v>0.355105482559</c:v>
                </c:pt>
                <c:pt idx="665">
                  <c:v>0.353521957554</c:v>
                </c:pt>
                <c:pt idx="666">
                  <c:v>0.353126076302</c:v>
                </c:pt>
                <c:pt idx="667">
                  <c:v>0.352334313799</c:v>
                </c:pt>
                <c:pt idx="668">
                  <c:v>0.351146670045</c:v>
                </c:pt>
                <c:pt idx="669">
                  <c:v>0.348771382536</c:v>
                </c:pt>
                <c:pt idx="670">
                  <c:v>0.347583738782</c:v>
                </c:pt>
                <c:pt idx="671">
                  <c:v>0.346000213776</c:v>
                </c:pt>
                <c:pt idx="672">
                  <c:v>0.345208451273</c:v>
                </c:pt>
                <c:pt idx="673">
                  <c:v>0.344020807519</c:v>
                </c:pt>
                <c:pt idx="674">
                  <c:v>0.342833163764</c:v>
                </c:pt>
                <c:pt idx="675">
                  <c:v>0.342041401261</c:v>
                </c:pt>
                <c:pt idx="676">
                  <c:v>0.340457876255</c:v>
                </c:pt>
                <c:pt idx="677">
                  <c:v>0.339666113753</c:v>
                </c:pt>
                <c:pt idx="678">
                  <c:v>0.338478469998</c:v>
                </c:pt>
                <c:pt idx="679">
                  <c:v>0.338082588747</c:v>
                </c:pt>
                <c:pt idx="680">
                  <c:v>0.336894944992</c:v>
                </c:pt>
                <c:pt idx="681">
                  <c:v>0.336103182489</c:v>
                </c:pt>
                <c:pt idx="682">
                  <c:v>0.334519657484</c:v>
                </c:pt>
                <c:pt idx="683">
                  <c:v>0.334123776232</c:v>
                </c:pt>
                <c:pt idx="684">
                  <c:v>0.332936132478</c:v>
                </c:pt>
                <c:pt idx="685">
                  <c:v>0.331352607472</c:v>
                </c:pt>
                <c:pt idx="686">
                  <c:v>0.330560844969</c:v>
                </c:pt>
                <c:pt idx="687">
                  <c:v>0.329769082466</c:v>
                </c:pt>
                <c:pt idx="688">
                  <c:v>0.329373201215</c:v>
                </c:pt>
                <c:pt idx="689">
                  <c:v>0.328581438712</c:v>
                </c:pt>
                <c:pt idx="690">
                  <c:v>0.326602032454</c:v>
                </c:pt>
                <c:pt idx="691">
                  <c:v>0.3254143887</c:v>
                </c:pt>
                <c:pt idx="692">
                  <c:v>0.323830863694</c:v>
                </c:pt>
                <c:pt idx="693">
                  <c:v>0.32264321994</c:v>
                </c:pt>
                <c:pt idx="694">
                  <c:v>0.322247338688</c:v>
                </c:pt>
                <c:pt idx="695">
                  <c:v>0.321455576185</c:v>
                </c:pt>
                <c:pt idx="696">
                  <c:v>0.320663813682</c:v>
                </c:pt>
                <c:pt idx="697">
                  <c:v>0.31987205118</c:v>
                </c:pt>
                <c:pt idx="698">
                  <c:v>0.318684407425</c:v>
                </c:pt>
                <c:pt idx="699">
                  <c:v>0.317892644922</c:v>
                </c:pt>
                <c:pt idx="700">
                  <c:v>0.317496763671</c:v>
                </c:pt>
                <c:pt idx="701">
                  <c:v>0.317100882419</c:v>
                </c:pt>
                <c:pt idx="702">
                  <c:v>0.315517357413</c:v>
                </c:pt>
                <c:pt idx="703">
                  <c:v>0.315121476162</c:v>
                </c:pt>
                <c:pt idx="704">
                  <c:v>0.313933832408</c:v>
                </c:pt>
                <c:pt idx="705">
                  <c:v>0.312746188653</c:v>
                </c:pt>
                <c:pt idx="706">
                  <c:v>0.311558544899</c:v>
                </c:pt>
                <c:pt idx="707">
                  <c:v>0.309975019893</c:v>
                </c:pt>
                <c:pt idx="708">
                  <c:v>0.308787376139</c:v>
                </c:pt>
                <c:pt idx="709">
                  <c:v>0.307995613636</c:v>
                </c:pt>
                <c:pt idx="710">
                  <c:v>0.307599732384</c:v>
                </c:pt>
                <c:pt idx="711">
                  <c:v>0.30641208863</c:v>
                </c:pt>
                <c:pt idx="712">
                  <c:v>0.305620326127</c:v>
                </c:pt>
                <c:pt idx="713">
                  <c:v>0.304828563624</c:v>
                </c:pt>
                <c:pt idx="714">
                  <c:v>0.304432682373</c:v>
                </c:pt>
                <c:pt idx="715">
                  <c:v>0.304036801121</c:v>
                </c:pt>
                <c:pt idx="716">
                  <c:v>0.302849157367</c:v>
                </c:pt>
                <c:pt idx="717">
                  <c:v>0.301661513612</c:v>
                </c:pt>
                <c:pt idx="718">
                  <c:v>0.301265632361</c:v>
                </c:pt>
                <c:pt idx="719">
                  <c:v>0.300869751109</c:v>
                </c:pt>
                <c:pt idx="720">
                  <c:v>0.299682107355</c:v>
                </c:pt>
                <c:pt idx="721">
                  <c:v>0.298890344852</c:v>
                </c:pt>
                <c:pt idx="722">
                  <c:v>0.298098582349</c:v>
                </c:pt>
                <c:pt idx="723">
                  <c:v>0.297702701098</c:v>
                </c:pt>
                <c:pt idx="724">
                  <c:v>0.296515057343</c:v>
                </c:pt>
                <c:pt idx="725">
                  <c:v>0.29572329484</c:v>
                </c:pt>
                <c:pt idx="726">
                  <c:v>0.295327413589</c:v>
                </c:pt>
                <c:pt idx="727">
                  <c:v>0.293743888583</c:v>
                </c:pt>
                <c:pt idx="728">
                  <c:v>0.29295212608</c:v>
                </c:pt>
                <c:pt idx="729">
                  <c:v>0.292160363577</c:v>
                </c:pt>
                <c:pt idx="730">
                  <c:v>0.290972719823</c:v>
                </c:pt>
                <c:pt idx="731">
                  <c:v>0.29018095732</c:v>
                </c:pt>
                <c:pt idx="732">
                  <c:v>0.288993313566</c:v>
                </c:pt>
                <c:pt idx="733">
                  <c:v>0.288597432314</c:v>
                </c:pt>
                <c:pt idx="734">
                  <c:v>0.287805669811</c:v>
                </c:pt>
                <c:pt idx="735">
                  <c:v>0.28740978856</c:v>
                </c:pt>
                <c:pt idx="736">
                  <c:v>0.287013907308</c:v>
                </c:pt>
                <c:pt idx="737">
                  <c:v>0.286618026057</c:v>
                </c:pt>
                <c:pt idx="738">
                  <c:v>0.285826263554</c:v>
                </c:pt>
                <c:pt idx="739">
                  <c:v>0.285034501051</c:v>
                </c:pt>
                <c:pt idx="740">
                  <c:v>0.2846386198</c:v>
                </c:pt>
                <c:pt idx="741">
                  <c:v>0.283846857297</c:v>
                </c:pt>
                <c:pt idx="742">
                  <c:v>0.282659213542</c:v>
                </c:pt>
                <c:pt idx="743">
                  <c:v>0.281867451039</c:v>
                </c:pt>
                <c:pt idx="744">
                  <c:v>0.281075688536</c:v>
                </c:pt>
                <c:pt idx="745">
                  <c:v>0.280679807285</c:v>
                </c:pt>
                <c:pt idx="746">
                  <c:v>0.279888044782</c:v>
                </c:pt>
                <c:pt idx="747">
                  <c:v>0.279492163531</c:v>
                </c:pt>
                <c:pt idx="748">
                  <c:v>0.278700401028</c:v>
                </c:pt>
                <c:pt idx="749">
                  <c:v>0.278304519776</c:v>
                </c:pt>
                <c:pt idx="750">
                  <c:v>0.277908638525</c:v>
                </c:pt>
                <c:pt idx="751">
                  <c:v>0.277512757273</c:v>
                </c:pt>
                <c:pt idx="752">
                  <c:v>0.275533351016</c:v>
                </c:pt>
                <c:pt idx="753">
                  <c:v>0.274741588513</c:v>
                </c:pt>
                <c:pt idx="754">
                  <c:v>0.274345707262</c:v>
                </c:pt>
                <c:pt idx="755">
                  <c:v>0.273553944759</c:v>
                </c:pt>
                <c:pt idx="756">
                  <c:v>0.272762182256</c:v>
                </c:pt>
                <c:pt idx="757">
                  <c:v>0.272366301004</c:v>
                </c:pt>
                <c:pt idx="758">
                  <c:v>0.27117865725</c:v>
                </c:pt>
                <c:pt idx="759">
                  <c:v>0.269991013496</c:v>
                </c:pt>
                <c:pt idx="760">
                  <c:v>0.269595132244</c:v>
                </c:pt>
                <c:pt idx="761">
                  <c:v>0.269199250993</c:v>
                </c:pt>
                <c:pt idx="762">
                  <c:v>0.26840748849</c:v>
                </c:pt>
                <c:pt idx="763">
                  <c:v>0.267219844735</c:v>
                </c:pt>
                <c:pt idx="764">
                  <c:v>0.26563631973</c:v>
                </c:pt>
                <c:pt idx="765">
                  <c:v>0.263656913472</c:v>
                </c:pt>
                <c:pt idx="766">
                  <c:v>0.263261032221</c:v>
                </c:pt>
                <c:pt idx="767">
                  <c:v>0.262469269718</c:v>
                </c:pt>
                <c:pt idx="768">
                  <c:v>0.261677507215</c:v>
                </c:pt>
                <c:pt idx="769">
                  <c:v>0.260093982209</c:v>
                </c:pt>
                <c:pt idx="770">
                  <c:v>0.259302219706</c:v>
                </c:pt>
                <c:pt idx="771">
                  <c:v>0.258906338455</c:v>
                </c:pt>
                <c:pt idx="772">
                  <c:v>0.258510457203</c:v>
                </c:pt>
                <c:pt idx="773">
                  <c:v>0.258114575952</c:v>
                </c:pt>
                <c:pt idx="774">
                  <c:v>0.257322813449</c:v>
                </c:pt>
                <c:pt idx="775">
                  <c:v>0.256531050946</c:v>
                </c:pt>
                <c:pt idx="776">
                  <c:v>0.256135169694</c:v>
                </c:pt>
                <c:pt idx="777">
                  <c:v>0.25494752594</c:v>
                </c:pt>
                <c:pt idx="778">
                  <c:v>0.253759882186</c:v>
                </c:pt>
                <c:pt idx="779">
                  <c:v>0.252968119683</c:v>
                </c:pt>
                <c:pt idx="780">
                  <c:v>0.252572238431</c:v>
                </c:pt>
                <c:pt idx="781">
                  <c:v>0.251780475928</c:v>
                </c:pt>
                <c:pt idx="782">
                  <c:v>0.251384594677</c:v>
                </c:pt>
                <c:pt idx="783">
                  <c:v>0.250988713426</c:v>
                </c:pt>
                <c:pt idx="784">
                  <c:v>0.250592832174</c:v>
                </c:pt>
                <c:pt idx="785">
                  <c:v>0.249801069671</c:v>
                </c:pt>
                <c:pt idx="786">
                  <c:v>0.247821663414</c:v>
                </c:pt>
                <c:pt idx="787">
                  <c:v>0.246634019659</c:v>
                </c:pt>
                <c:pt idx="788">
                  <c:v>0.246238138408</c:v>
                </c:pt>
                <c:pt idx="789">
                  <c:v>0.245842257157</c:v>
                </c:pt>
                <c:pt idx="790">
                  <c:v>0.245446375905</c:v>
                </c:pt>
                <c:pt idx="791">
                  <c:v>0.245050494654</c:v>
                </c:pt>
                <c:pt idx="792">
                  <c:v>0.244654613402</c:v>
                </c:pt>
                <c:pt idx="793">
                  <c:v>0.244258732151</c:v>
                </c:pt>
                <c:pt idx="794">
                  <c:v>0.243862850899</c:v>
                </c:pt>
                <c:pt idx="795">
                  <c:v>0.243466969648</c:v>
                </c:pt>
                <c:pt idx="796">
                  <c:v>0.243071088396</c:v>
                </c:pt>
                <c:pt idx="797">
                  <c:v>0.242279325893</c:v>
                </c:pt>
                <c:pt idx="798">
                  <c:v>0.241883444642</c:v>
                </c:pt>
                <c:pt idx="799">
                  <c:v>0.24148756339</c:v>
                </c:pt>
                <c:pt idx="800">
                  <c:v>0.240695800888</c:v>
                </c:pt>
                <c:pt idx="801">
                  <c:v>0.239904038385</c:v>
                </c:pt>
                <c:pt idx="802">
                  <c:v>0.239112275882</c:v>
                </c:pt>
                <c:pt idx="803">
                  <c:v>0.23871639463</c:v>
                </c:pt>
                <c:pt idx="804">
                  <c:v>0.238320513379</c:v>
                </c:pt>
                <c:pt idx="805">
                  <c:v>0.237528750876</c:v>
                </c:pt>
                <c:pt idx="806">
                  <c:v>0.236341107122</c:v>
                </c:pt>
                <c:pt idx="807">
                  <c:v>0.235153463367</c:v>
                </c:pt>
                <c:pt idx="808">
                  <c:v>0.234757582116</c:v>
                </c:pt>
                <c:pt idx="809">
                  <c:v>0.232382294607</c:v>
                </c:pt>
                <c:pt idx="810">
                  <c:v>0.231986413355</c:v>
                </c:pt>
                <c:pt idx="811">
                  <c:v>0.231590532104</c:v>
                </c:pt>
                <c:pt idx="812">
                  <c:v>0.231194650853</c:v>
                </c:pt>
                <c:pt idx="813">
                  <c:v>0.230798769601</c:v>
                </c:pt>
                <c:pt idx="814">
                  <c:v>0.23040288835</c:v>
                </c:pt>
                <c:pt idx="815">
                  <c:v>0.229611125847</c:v>
                </c:pt>
                <c:pt idx="816">
                  <c:v>0.229215244595</c:v>
                </c:pt>
                <c:pt idx="817">
                  <c:v>0.228027600841</c:v>
                </c:pt>
                <c:pt idx="818">
                  <c:v>0.227631719589</c:v>
                </c:pt>
                <c:pt idx="819">
                  <c:v>0.226839957086</c:v>
                </c:pt>
                <c:pt idx="820">
                  <c:v>0.226048194584</c:v>
                </c:pt>
                <c:pt idx="821">
                  <c:v>0.225652313332</c:v>
                </c:pt>
                <c:pt idx="822">
                  <c:v>0.225256432081</c:v>
                </c:pt>
                <c:pt idx="823">
                  <c:v>0.224860550829</c:v>
                </c:pt>
                <c:pt idx="824">
                  <c:v>0.224464669578</c:v>
                </c:pt>
                <c:pt idx="825">
                  <c:v>0.223672907075</c:v>
                </c:pt>
                <c:pt idx="826">
                  <c:v>0.223277025823</c:v>
                </c:pt>
                <c:pt idx="827">
                  <c:v>0.22248526332</c:v>
                </c:pt>
                <c:pt idx="828">
                  <c:v>0.221693500817</c:v>
                </c:pt>
                <c:pt idx="829">
                  <c:v>0.220505857063</c:v>
                </c:pt>
                <c:pt idx="830">
                  <c:v>0.21971409456</c:v>
                </c:pt>
                <c:pt idx="831">
                  <c:v>0.219318213309</c:v>
                </c:pt>
                <c:pt idx="832">
                  <c:v>0.218922332057</c:v>
                </c:pt>
                <c:pt idx="833">
                  <c:v>0.2169429258</c:v>
                </c:pt>
                <c:pt idx="834">
                  <c:v>0.216547044549</c:v>
                </c:pt>
                <c:pt idx="835">
                  <c:v>0.216151163297</c:v>
                </c:pt>
                <c:pt idx="836">
                  <c:v>0.215755282046</c:v>
                </c:pt>
                <c:pt idx="837">
                  <c:v>0.215359400794</c:v>
                </c:pt>
                <c:pt idx="838">
                  <c:v>0.214963519543</c:v>
                </c:pt>
                <c:pt idx="839">
                  <c:v>0.214567638291</c:v>
                </c:pt>
                <c:pt idx="840">
                  <c:v>0.21417175704</c:v>
                </c:pt>
                <c:pt idx="841">
                  <c:v>0.212984113285</c:v>
                </c:pt>
                <c:pt idx="842">
                  <c:v>0.211796469531</c:v>
                </c:pt>
                <c:pt idx="843">
                  <c:v>0.21140058828</c:v>
                </c:pt>
                <c:pt idx="844">
                  <c:v>0.211004707028</c:v>
                </c:pt>
                <c:pt idx="845">
                  <c:v>0.210608825777</c:v>
                </c:pt>
                <c:pt idx="846">
                  <c:v>0.209817063274</c:v>
                </c:pt>
                <c:pt idx="847">
                  <c:v>0.209421182022</c:v>
                </c:pt>
                <c:pt idx="848">
                  <c:v>0.209025300771</c:v>
                </c:pt>
                <c:pt idx="849">
                  <c:v>0.207441775765</c:v>
                </c:pt>
                <c:pt idx="850">
                  <c:v>0.206254132011</c:v>
                </c:pt>
                <c:pt idx="851">
                  <c:v>0.205462369508</c:v>
                </c:pt>
                <c:pt idx="852">
                  <c:v>0.204274725753</c:v>
                </c:pt>
                <c:pt idx="853">
                  <c:v>0.203878844502</c:v>
                </c:pt>
                <c:pt idx="854">
                  <c:v>0.20348296325</c:v>
                </c:pt>
                <c:pt idx="855">
                  <c:v>0.203087081999</c:v>
                </c:pt>
                <c:pt idx="856">
                  <c:v>0.202691200747</c:v>
                </c:pt>
                <c:pt idx="857">
                  <c:v>0.202295319496</c:v>
                </c:pt>
                <c:pt idx="858">
                  <c:v>0.201899438245</c:v>
                </c:pt>
                <c:pt idx="859">
                  <c:v>0.201107675742</c:v>
                </c:pt>
                <c:pt idx="860">
                  <c:v>0.20071179449</c:v>
                </c:pt>
                <c:pt idx="861">
                  <c:v>0.200315913239</c:v>
                </c:pt>
                <c:pt idx="862">
                  <c:v>0.199920031987</c:v>
                </c:pt>
                <c:pt idx="863">
                  <c:v>0.199128269484</c:v>
                </c:pt>
                <c:pt idx="864">
                  <c:v>0.198732388233</c:v>
                </c:pt>
                <c:pt idx="865">
                  <c:v>0.19794062573</c:v>
                </c:pt>
                <c:pt idx="866">
                  <c:v>0.196752981976</c:v>
                </c:pt>
                <c:pt idx="867">
                  <c:v>0.196357100724</c:v>
                </c:pt>
                <c:pt idx="868">
                  <c:v>0.19516945697</c:v>
                </c:pt>
                <c:pt idx="869">
                  <c:v>0.193981813215</c:v>
                </c:pt>
                <c:pt idx="870">
                  <c:v>0.192794169461</c:v>
                </c:pt>
                <c:pt idx="871">
                  <c:v>0.191606525707</c:v>
                </c:pt>
                <c:pt idx="872">
                  <c:v>0.191210644455</c:v>
                </c:pt>
                <c:pt idx="873">
                  <c:v>0.190418881952</c:v>
                </c:pt>
                <c:pt idx="874">
                  <c:v>0.189627119449</c:v>
                </c:pt>
                <c:pt idx="875">
                  <c:v>0.189231238198</c:v>
                </c:pt>
                <c:pt idx="876">
                  <c:v>0.188835356946</c:v>
                </c:pt>
                <c:pt idx="877">
                  <c:v>0.188439475695</c:v>
                </c:pt>
                <c:pt idx="878">
                  <c:v>0.188043594443</c:v>
                </c:pt>
                <c:pt idx="879">
                  <c:v>0.187647713192</c:v>
                </c:pt>
                <c:pt idx="880">
                  <c:v>0.18725183194</c:v>
                </c:pt>
                <c:pt idx="881">
                  <c:v>0.186460069438</c:v>
                </c:pt>
                <c:pt idx="882">
                  <c:v>0.186064188186</c:v>
                </c:pt>
                <c:pt idx="883">
                  <c:v>0.185668306935</c:v>
                </c:pt>
                <c:pt idx="884">
                  <c:v>0.185272425683</c:v>
                </c:pt>
                <c:pt idx="885">
                  <c:v>0.184876544432</c:v>
                </c:pt>
                <c:pt idx="886">
                  <c:v>0.18448066318</c:v>
                </c:pt>
                <c:pt idx="887">
                  <c:v>0.183293019426</c:v>
                </c:pt>
                <c:pt idx="888">
                  <c:v>0.182501256923</c:v>
                </c:pt>
                <c:pt idx="889">
                  <c:v>0.182105375672</c:v>
                </c:pt>
                <c:pt idx="890">
                  <c:v>0.18170949442</c:v>
                </c:pt>
                <c:pt idx="891">
                  <c:v>0.181313613169</c:v>
                </c:pt>
                <c:pt idx="892">
                  <c:v>0.180917731917</c:v>
                </c:pt>
                <c:pt idx="893">
                  <c:v>0.180125969414</c:v>
                </c:pt>
                <c:pt idx="894">
                  <c:v>0.17893832566</c:v>
                </c:pt>
                <c:pt idx="895">
                  <c:v>0.178146563157</c:v>
                </c:pt>
                <c:pt idx="896">
                  <c:v>0.177750681905</c:v>
                </c:pt>
                <c:pt idx="897">
                  <c:v>0.177354800654</c:v>
                </c:pt>
                <c:pt idx="898">
                  <c:v>0.176958919403</c:v>
                </c:pt>
                <c:pt idx="899">
                  <c:v>0.176563038151</c:v>
                </c:pt>
                <c:pt idx="900">
                  <c:v>0.1761671569</c:v>
                </c:pt>
                <c:pt idx="901">
                  <c:v>0.174979513145</c:v>
                </c:pt>
                <c:pt idx="902">
                  <c:v>0.174583631894</c:v>
                </c:pt>
                <c:pt idx="903">
                  <c:v>0.174187750642</c:v>
                </c:pt>
                <c:pt idx="904">
                  <c:v>0.173791869391</c:v>
                </c:pt>
                <c:pt idx="905">
                  <c:v>0.172208344385</c:v>
                </c:pt>
                <c:pt idx="906">
                  <c:v>0.171812463134</c:v>
                </c:pt>
                <c:pt idx="907">
                  <c:v>0.171416581882</c:v>
                </c:pt>
                <c:pt idx="908">
                  <c:v>0.171020700631</c:v>
                </c:pt>
                <c:pt idx="909">
                  <c:v>0.170624819379</c:v>
                </c:pt>
                <c:pt idx="910">
                  <c:v>0.169833056876</c:v>
                </c:pt>
                <c:pt idx="911">
                  <c:v>0.168645413122</c:v>
                </c:pt>
                <c:pt idx="912">
                  <c:v>0.167853650619</c:v>
                </c:pt>
                <c:pt idx="913">
                  <c:v>0.167457769367</c:v>
                </c:pt>
                <c:pt idx="914">
                  <c:v>0.167061888116</c:v>
                </c:pt>
                <c:pt idx="915">
                  <c:v>0.166270125613</c:v>
                </c:pt>
                <c:pt idx="916">
                  <c:v>0.165874244362</c:v>
                </c:pt>
                <c:pt idx="917">
                  <c:v>0.16547836311</c:v>
                </c:pt>
                <c:pt idx="918">
                  <c:v>0.165082481859</c:v>
                </c:pt>
                <c:pt idx="919">
                  <c:v>0.164686600607</c:v>
                </c:pt>
                <c:pt idx="920">
                  <c:v>0.164290719356</c:v>
                </c:pt>
                <c:pt idx="921">
                  <c:v>0.163894838104</c:v>
                </c:pt>
                <c:pt idx="922">
                  <c:v>0.163498956853</c:v>
                </c:pt>
                <c:pt idx="923">
                  <c:v>0.16270719435</c:v>
                </c:pt>
                <c:pt idx="924">
                  <c:v>0.162311313099</c:v>
                </c:pt>
                <c:pt idx="925">
                  <c:v>0.161915431847</c:v>
                </c:pt>
                <c:pt idx="926">
                  <c:v>0.161123669344</c:v>
                </c:pt>
                <c:pt idx="927">
                  <c:v>0.160727788093</c:v>
                </c:pt>
                <c:pt idx="928">
                  <c:v>0.160331906841</c:v>
                </c:pt>
                <c:pt idx="929">
                  <c:v>0.159540144338</c:v>
                </c:pt>
                <c:pt idx="930">
                  <c:v>0.159144263087</c:v>
                </c:pt>
                <c:pt idx="931">
                  <c:v>0.158748381835</c:v>
                </c:pt>
                <c:pt idx="932">
                  <c:v>0.15716485683</c:v>
                </c:pt>
                <c:pt idx="933">
                  <c:v>0.156373094327</c:v>
                </c:pt>
                <c:pt idx="934">
                  <c:v>0.155977213075</c:v>
                </c:pt>
                <c:pt idx="935">
                  <c:v>0.155581331824</c:v>
                </c:pt>
                <c:pt idx="936">
                  <c:v>0.155185450572</c:v>
                </c:pt>
                <c:pt idx="937">
                  <c:v>0.154789569321</c:v>
                </c:pt>
                <c:pt idx="938">
                  <c:v>0.153997806818</c:v>
                </c:pt>
                <c:pt idx="939">
                  <c:v>0.153601925566</c:v>
                </c:pt>
                <c:pt idx="940">
                  <c:v>0.153206044315</c:v>
                </c:pt>
                <c:pt idx="941">
                  <c:v>0.152018400561</c:v>
                </c:pt>
                <c:pt idx="942">
                  <c:v>0.151622519309</c:v>
                </c:pt>
                <c:pt idx="943">
                  <c:v>0.151226638058</c:v>
                </c:pt>
                <c:pt idx="944">
                  <c:v>0.150830756806</c:v>
                </c:pt>
                <c:pt idx="945">
                  <c:v>0.150434875555</c:v>
                </c:pt>
                <c:pt idx="946">
                  <c:v>0.150038994303</c:v>
                </c:pt>
                <c:pt idx="947">
                  <c:v>0.149643113052</c:v>
                </c:pt>
                <c:pt idx="948">
                  <c:v>0.1492472318</c:v>
                </c:pt>
                <c:pt idx="949">
                  <c:v>0.148851350549</c:v>
                </c:pt>
                <c:pt idx="950">
                  <c:v>0.148455469297</c:v>
                </c:pt>
                <c:pt idx="951">
                  <c:v>0.148059588046</c:v>
                </c:pt>
                <c:pt idx="952">
                  <c:v>0.147267825543</c:v>
                </c:pt>
                <c:pt idx="953">
                  <c:v>0.14647606304</c:v>
                </c:pt>
                <c:pt idx="954">
                  <c:v>0.145684300537</c:v>
                </c:pt>
                <c:pt idx="955">
                  <c:v>0.145288419286</c:v>
                </c:pt>
                <c:pt idx="956">
                  <c:v>0.144892538034</c:v>
                </c:pt>
                <c:pt idx="957">
                  <c:v>0.144100775531</c:v>
                </c:pt>
                <c:pt idx="958">
                  <c:v>0.14370489428</c:v>
                </c:pt>
                <c:pt idx="959">
                  <c:v>0.143309013028</c:v>
                </c:pt>
                <c:pt idx="960">
                  <c:v>0.142121369274</c:v>
                </c:pt>
                <c:pt idx="961">
                  <c:v>0.141725488023</c:v>
                </c:pt>
                <c:pt idx="962">
                  <c:v>0.141329606771</c:v>
                </c:pt>
                <c:pt idx="963">
                  <c:v>0.14093372552</c:v>
                </c:pt>
                <c:pt idx="964">
                  <c:v>0.140537844268</c:v>
                </c:pt>
                <c:pt idx="965">
                  <c:v>0.139746081765</c:v>
                </c:pt>
                <c:pt idx="966">
                  <c:v>0.139350200514</c:v>
                </c:pt>
                <c:pt idx="967">
                  <c:v>0.138954319262</c:v>
                </c:pt>
                <c:pt idx="968">
                  <c:v>0.138558438011</c:v>
                </c:pt>
                <c:pt idx="969">
                  <c:v>0.138162556759</c:v>
                </c:pt>
                <c:pt idx="970">
                  <c:v>0.137766675508</c:v>
                </c:pt>
                <c:pt idx="971">
                  <c:v>0.137370794257</c:v>
                </c:pt>
                <c:pt idx="972">
                  <c:v>0.136974913005</c:v>
                </c:pt>
                <c:pt idx="973">
                  <c:v>0.136579031754</c:v>
                </c:pt>
                <c:pt idx="974">
                  <c:v>0.135391387999</c:v>
                </c:pt>
                <c:pt idx="975">
                  <c:v>0.134995506748</c:v>
                </c:pt>
                <c:pt idx="976">
                  <c:v>0.134599625496</c:v>
                </c:pt>
                <c:pt idx="977">
                  <c:v>0.134203744245</c:v>
                </c:pt>
                <c:pt idx="978">
                  <c:v>0.133807862993</c:v>
                </c:pt>
                <c:pt idx="979">
                  <c:v>0.133016100491</c:v>
                </c:pt>
                <c:pt idx="980">
                  <c:v>0.132620219239</c:v>
                </c:pt>
                <c:pt idx="981">
                  <c:v>0.132224337988</c:v>
                </c:pt>
                <c:pt idx="982">
                  <c:v>0.131828456736</c:v>
                </c:pt>
                <c:pt idx="983">
                  <c:v>0.131432575485</c:v>
                </c:pt>
                <c:pt idx="984">
                  <c:v>0.130640812982</c:v>
                </c:pt>
                <c:pt idx="985">
                  <c:v>0.13024493173</c:v>
                </c:pt>
                <c:pt idx="986">
                  <c:v>0.129849050479</c:v>
                </c:pt>
                <c:pt idx="987">
                  <c:v>0.129453169227</c:v>
                </c:pt>
                <c:pt idx="988">
                  <c:v>0.129057287976</c:v>
                </c:pt>
                <c:pt idx="989">
                  <c:v>0.128661406724</c:v>
                </c:pt>
                <c:pt idx="990">
                  <c:v>0.128265525473</c:v>
                </c:pt>
                <c:pt idx="991">
                  <c:v>0.12747376297</c:v>
                </c:pt>
                <c:pt idx="992">
                  <c:v>0.127077881719</c:v>
                </c:pt>
                <c:pt idx="993">
                  <c:v>0.126682000467</c:v>
                </c:pt>
                <c:pt idx="994">
                  <c:v>0.125890237964</c:v>
                </c:pt>
                <c:pt idx="995">
                  <c:v>0.125494356713</c:v>
                </c:pt>
                <c:pt idx="996">
                  <c:v>0.125098475461</c:v>
                </c:pt>
                <c:pt idx="997">
                  <c:v>0.12470259421</c:v>
                </c:pt>
                <c:pt idx="998">
                  <c:v>0.123910831707</c:v>
                </c:pt>
                <c:pt idx="999">
                  <c:v>0.123119069204</c:v>
                </c:pt>
                <c:pt idx="1000">
                  <c:v>0.122723187953</c:v>
                </c:pt>
                <c:pt idx="1001">
                  <c:v>0.12193142545</c:v>
                </c:pt>
                <c:pt idx="1002">
                  <c:v>0.121139662947</c:v>
                </c:pt>
                <c:pt idx="1003">
                  <c:v>0.120743781695</c:v>
                </c:pt>
                <c:pt idx="1004">
                  <c:v>0.120347900444</c:v>
                </c:pt>
                <c:pt idx="1005">
                  <c:v>0.119556137941</c:v>
                </c:pt>
                <c:pt idx="1006">
                  <c:v>0.119160256689</c:v>
                </c:pt>
                <c:pt idx="1007">
                  <c:v>0.118764375438</c:v>
                </c:pt>
                <c:pt idx="1008">
                  <c:v>0.118368494186</c:v>
                </c:pt>
                <c:pt idx="1009">
                  <c:v>0.117972612935</c:v>
                </c:pt>
                <c:pt idx="1010">
                  <c:v>0.117576731684</c:v>
                </c:pt>
                <c:pt idx="1011">
                  <c:v>0.117180850432</c:v>
                </c:pt>
                <c:pt idx="1012">
                  <c:v>0.116784969181</c:v>
                </c:pt>
                <c:pt idx="1013">
                  <c:v>0.116389087929</c:v>
                </c:pt>
                <c:pt idx="1014">
                  <c:v>0.115993206678</c:v>
                </c:pt>
                <c:pt idx="1015">
                  <c:v>0.115597325426</c:v>
                </c:pt>
                <c:pt idx="1016">
                  <c:v>0.114805562923</c:v>
                </c:pt>
                <c:pt idx="1017">
                  <c:v>0.114409681672</c:v>
                </c:pt>
                <c:pt idx="1018">
                  <c:v>0.11401380042</c:v>
                </c:pt>
                <c:pt idx="1019">
                  <c:v>0.113617919169</c:v>
                </c:pt>
                <c:pt idx="1020">
                  <c:v>0.113222037918</c:v>
                </c:pt>
                <c:pt idx="1021">
                  <c:v>0.112826156666</c:v>
                </c:pt>
                <c:pt idx="1022">
                  <c:v>0.112430275415</c:v>
                </c:pt>
                <c:pt idx="1023">
                  <c:v>0.112034394163</c:v>
                </c:pt>
                <c:pt idx="1024">
                  <c:v>0.11124263166</c:v>
                </c:pt>
                <c:pt idx="1025">
                  <c:v>0.110846750409</c:v>
                </c:pt>
                <c:pt idx="1026">
                  <c:v>0.110450869157</c:v>
                </c:pt>
                <c:pt idx="1027">
                  <c:v>0.110054987906</c:v>
                </c:pt>
                <c:pt idx="1028">
                  <c:v>0.109659106654</c:v>
                </c:pt>
                <c:pt idx="1029">
                  <c:v>0.109263225403</c:v>
                </c:pt>
                <c:pt idx="1030">
                  <c:v>0.108867344151</c:v>
                </c:pt>
                <c:pt idx="1031">
                  <c:v>0.1084714629</c:v>
                </c:pt>
                <c:pt idx="1032">
                  <c:v>0.107679700397</c:v>
                </c:pt>
                <c:pt idx="1033">
                  <c:v>0.106887937894</c:v>
                </c:pt>
                <c:pt idx="1034">
                  <c:v>0.106492056643</c:v>
                </c:pt>
                <c:pt idx="1035">
                  <c:v>0.10570029414</c:v>
                </c:pt>
                <c:pt idx="1036">
                  <c:v>0.104908531637</c:v>
                </c:pt>
                <c:pt idx="1037">
                  <c:v>0.104116769134</c:v>
                </c:pt>
                <c:pt idx="1038">
                  <c:v>0.103720887882</c:v>
                </c:pt>
                <c:pt idx="1039">
                  <c:v>0.103325006631</c:v>
                </c:pt>
                <c:pt idx="1040">
                  <c:v>0.102533244128</c:v>
                </c:pt>
                <c:pt idx="1041">
                  <c:v>0.102137362877</c:v>
                </c:pt>
                <c:pt idx="1042">
                  <c:v>0.101741481625</c:v>
                </c:pt>
                <c:pt idx="1043">
                  <c:v>0.101345600374</c:v>
                </c:pt>
                <c:pt idx="1044">
                  <c:v>0.100949719122</c:v>
                </c:pt>
                <c:pt idx="1045">
                  <c:v>0.100157956619</c:v>
                </c:pt>
                <c:pt idx="1046">
                  <c:v>0.0997620753679</c:v>
                </c:pt>
                <c:pt idx="1047">
                  <c:v>0.0993661941164</c:v>
                </c:pt>
                <c:pt idx="1048">
                  <c:v>0.098970312865</c:v>
                </c:pt>
                <c:pt idx="1049">
                  <c:v>0.0985744316135</c:v>
                </c:pt>
                <c:pt idx="1050">
                  <c:v>0.098178550362</c:v>
                </c:pt>
                <c:pt idx="1051">
                  <c:v>0.0977826691106</c:v>
                </c:pt>
                <c:pt idx="1052">
                  <c:v>0.0973867878591</c:v>
                </c:pt>
                <c:pt idx="1053">
                  <c:v>0.0969909066077</c:v>
                </c:pt>
                <c:pt idx="1054">
                  <c:v>0.0965950253562</c:v>
                </c:pt>
                <c:pt idx="1055">
                  <c:v>0.0961991441047</c:v>
                </c:pt>
                <c:pt idx="1056">
                  <c:v>0.0958032628533</c:v>
                </c:pt>
                <c:pt idx="1057">
                  <c:v>0.0954073816018</c:v>
                </c:pt>
                <c:pt idx="1058">
                  <c:v>0.0950115003504</c:v>
                </c:pt>
                <c:pt idx="1059">
                  <c:v>0.0942197378474</c:v>
                </c:pt>
                <c:pt idx="1060">
                  <c:v>0.0934279753445</c:v>
                </c:pt>
                <c:pt idx="1061">
                  <c:v>0.0930320940931</c:v>
                </c:pt>
                <c:pt idx="1062">
                  <c:v>0.0922403315901</c:v>
                </c:pt>
                <c:pt idx="1063">
                  <c:v>0.0918444503387</c:v>
                </c:pt>
                <c:pt idx="1064">
                  <c:v>0.0910526878358</c:v>
                </c:pt>
                <c:pt idx="1065">
                  <c:v>0.0906568065843</c:v>
                </c:pt>
                <c:pt idx="1066">
                  <c:v>0.0902609253328</c:v>
                </c:pt>
                <c:pt idx="1067">
                  <c:v>0.0898650440814</c:v>
                </c:pt>
                <c:pt idx="1068">
                  <c:v>0.0894691628299</c:v>
                </c:pt>
                <c:pt idx="1069">
                  <c:v>0.088677400327</c:v>
                </c:pt>
                <c:pt idx="1070">
                  <c:v>0.0882815190755</c:v>
                </c:pt>
                <c:pt idx="1071">
                  <c:v>0.0878856378241</c:v>
                </c:pt>
                <c:pt idx="1072">
                  <c:v>0.0874897565726</c:v>
                </c:pt>
                <c:pt idx="1073">
                  <c:v>0.0870938753212</c:v>
                </c:pt>
                <c:pt idx="1074">
                  <c:v>0.0863021128182</c:v>
                </c:pt>
                <c:pt idx="1075">
                  <c:v>0.0859062315668</c:v>
                </c:pt>
                <c:pt idx="1076">
                  <c:v>0.0855103503153</c:v>
                </c:pt>
                <c:pt idx="1077">
                  <c:v>0.0851144690639</c:v>
                </c:pt>
                <c:pt idx="1078">
                  <c:v>0.0847185878124</c:v>
                </c:pt>
                <c:pt idx="1079">
                  <c:v>0.0843227065609</c:v>
                </c:pt>
                <c:pt idx="1080">
                  <c:v>0.0839268253095</c:v>
                </c:pt>
                <c:pt idx="1081">
                  <c:v>0.0831350628066</c:v>
                </c:pt>
                <c:pt idx="1082">
                  <c:v>0.0819474190522</c:v>
                </c:pt>
                <c:pt idx="1083">
                  <c:v>0.0815515378007</c:v>
                </c:pt>
                <c:pt idx="1084">
                  <c:v>0.0811556565493</c:v>
                </c:pt>
                <c:pt idx="1085">
                  <c:v>0.0807597752978</c:v>
                </c:pt>
                <c:pt idx="1086">
                  <c:v>0.0803638940463</c:v>
                </c:pt>
                <c:pt idx="1087">
                  <c:v>0.0799680127949</c:v>
                </c:pt>
                <c:pt idx="1088">
                  <c:v>0.0795721315434</c:v>
                </c:pt>
                <c:pt idx="1089">
                  <c:v>0.079176250292</c:v>
                </c:pt>
                <c:pt idx="1090">
                  <c:v>0.0787803690405</c:v>
                </c:pt>
                <c:pt idx="1091">
                  <c:v>0.078384487789</c:v>
                </c:pt>
                <c:pt idx="1092">
                  <c:v>0.0775927252861</c:v>
                </c:pt>
                <c:pt idx="1093">
                  <c:v>0.0771968440347</c:v>
                </c:pt>
                <c:pt idx="1094">
                  <c:v>0.0768009627832</c:v>
                </c:pt>
                <c:pt idx="1095">
                  <c:v>0.0764050815317</c:v>
                </c:pt>
                <c:pt idx="1096">
                  <c:v>0.0760092002803</c:v>
                </c:pt>
                <c:pt idx="1097">
                  <c:v>0.0756133190288</c:v>
                </c:pt>
                <c:pt idx="1098">
                  <c:v>0.0752174377774</c:v>
                </c:pt>
                <c:pt idx="1099">
                  <c:v>0.0748215565259</c:v>
                </c:pt>
                <c:pt idx="1100">
                  <c:v>0.0744256752744</c:v>
                </c:pt>
                <c:pt idx="1101">
                  <c:v>0.074029794023</c:v>
                </c:pt>
                <c:pt idx="1102">
                  <c:v>0.0736339127715</c:v>
                </c:pt>
                <c:pt idx="1103">
                  <c:v>0.0732380315201</c:v>
                </c:pt>
                <c:pt idx="1104">
                  <c:v>0.0728421502686</c:v>
                </c:pt>
                <c:pt idx="1105">
                  <c:v>0.0724462690171</c:v>
                </c:pt>
                <c:pt idx="1106">
                  <c:v>0.0720503877657</c:v>
                </c:pt>
                <c:pt idx="1107">
                  <c:v>0.0716545065142</c:v>
                </c:pt>
                <c:pt idx="1108">
                  <c:v>0.0712586252628</c:v>
                </c:pt>
                <c:pt idx="1109">
                  <c:v>0.0704668627598</c:v>
                </c:pt>
                <c:pt idx="1110">
                  <c:v>0.0700709815084</c:v>
                </c:pt>
                <c:pt idx="1111">
                  <c:v>0.0696751002569</c:v>
                </c:pt>
                <c:pt idx="1112">
                  <c:v>0.0692792190055</c:v>
                </c:pt>
                <c:pt idx="1113">
                  <c:v>0.068883337754</c:v>
                </c:pt>
                <c:pt idx="1114">
                  <c:v>0.0684874565026</c:v>
                </c:pt>
                <c:pt idx="1115">
                  <c:v>0.0680915752511</c:v>
                </c:pt>
                <c:pt idx="1116">
                  <c:v>0.0676956939996</c:v>
                </c:pt>
                <c:pt idx="1117">
                  <c:v>0.0672998127482</c:v>
                </c:pt>
                <c:pt idx="1118">
                  <c:v>0.0669039314967</c:v>
                </c:pt>
                <c:pt idx="1119">
                  <c:v>0.0665080502453</c:v>
                </c:pt>
                <c:pt idx="1120">
                  <c:v>0.0661121689938</c:v>
                </c:pt>
                <c:pt idx="1121">
                  <c:v>0.0657162877423</c:v>
                </c:pt>
                <c:pt idx="1122">
                  <c:v>0.0653204064909</c:v>
                </c:pt>
                <c:pt idx="1123">
                  <c:v>0.0649245252394</c:v>
                </c:pt>
                <c:pt idx="1124">
                  <c:v>0.0645286439879</c:v>
                </c:pt>
                <c:pt idx="1125">
                  <c:v>0.0641327627365</c:v>
                </c:pt>
                <c:pt idx="1126">
                  <c:v>0.063736881485</c:v>
                </c:pt>
                <c:pt idx="1127">
                  <c:v>0.0633410002336</c:v>
                </c:pt>
                <c:pt idx="1128">
                  <c:v>0.0629451189821</c:v>
                </c:pt>
                <c:pt idx="1129">
                  <c:v>0.0625492377306</c:v>
                </c:pt>
                <c:pt idx="1130">
                  <c:v>0.0621533564792</c:v>
                </c:pt>
                <c:pt idx="1131">
                  <c:v>0.0617574752277</c:v>
                </c:pt>
                <c:pt idx="1132">
                  <c:v>0.0613615939763</c:v>
                </c:pt>
                <c:pt idx="1133">
                  <c:v>0.0609657127248</c:v>
                </c:pt>
                <c:pt idx="1134">
                  <c:v>0.0605698314734</c:v>
                </c:pt>
                <c:pt idx="1135">
                  <c:v>0.0601739502219</c:v>
                </c:pt>
                <c:pt idx="1136">
                  <c:v>0.0597780689704</c:v>
                </c:pt>
                <c:pt idx="1137">
                  <c:v>0.059382187719</c:v>
                </c:pt>
                <c:pt idx="1138">
                  <c:v>0.0589863064675</c:v>
                </c:pt>
                <c:pt idx="1139">
                  <c:v>0.0585904252161</c:v>
                </c:pt>
                <c:pt idx="1140">
                  <c:v>0.0581945439646</c:v>
                </c:pt>
                <c:pt idx="1141">
                  <c:v>0.0577986627131</c:v>
                </c:pt>
                <c:pt idx="1142">
                  <c:v>0.0574027814617</c:v>
                </c:pt>
                <c:pt idx="1143">
                  <c:v>0.0570069002102</c:v>
                </c:pt>
                <c:pt idx="1144">
                  <c:v>0.0566110189588</c:v>
                </c:pt>
                <c:pt idx="1145">
                  <c:v>0.0562151377073</c:v>
                </c:pt>
                <c:pt idx="1146">
                  <c:v>0.0558192564558</c:v>
                </c:pt>
                <c:pt idx="1147">
                  <c:v>0.0554233752044</c:v>
                </c:pt>
                <c:pt idx="1148">
                  <c:v>0.0550274939529</c:v>
                </c:pt>
                <c:pt idx="1149">
                  <c:v>0.05423573145</c:v>
                </c:pt>
                <c:pt idx="1150">
                  <c:v>0.0538398501985</c:v>
                </c:pt>
                <c:pt idx="1151">
                  <c:v>0.0534439689471</c:v>
                </c:pt>
                <c:pt idx="1152">
                  <c:v>0.0530480876956</c:v>
                </c:pt>
                <c:pt idx="1153">
                  <c:v>0.0522563251927</c:v>
                </c:pt>
                <c:pt idx="1154">
                  <c:v>0.0518604439412</c:v>
                </c:pt>
                <c:pt idx="1155">
                  <c:v>0.0514645626898</c:v>
                </c:pt>
                <c:pt idx="1156">
                  <c:v>0.0510686814383</c:v>
                </c:pt>
                <c:pt idx="1157">
                  <c:v>0.0506728001869</c:v>
                </c:pt>
                <c:pt idx="1158">
                  <c:v>0.0502769189354</c:v>
                </c:pt>
                <c:pt idx="1159">
                  <c:v>0.0498810376839</c:v>
                </c:pt>
                <c:pt idx="1160">
                  <c:v>0.0494851564325</c:v>
                </c:pt>
                <c:pt idx="1161">
                  <c:v>0.049089275181</c:v>
                </c:pt>
                <c:pt idx="1162">
                  <c:v>0.0486933939296</c:v>
                </c:pt>
                <c:pt idx="1163">
                  <c:v>0.0482975126781</c:v>
                </c:pt>
                <c:pt idx="1164">
                  <c:v>0.0479016314266</c:v>
                </c:pt>
                <c:pt idx="1165">
                  <c:v>0.0475057501752</c:v>
                </c:pt>
                <c:pt idx="1166">
                  <c:v>0.0471098689237</c:v>
                </c:pt>
                <c:pt idx="1167">
                  <c:v>0.0467139876723</c:v>
                </c:pt>
                <c:pt idx="1168">
                  <c:v>0.0463181064208</c:v>
                </c:pt>
                <c:pt idx="1169">
                  <c:v>0.0459222251693</c:v>
                </c:pt>
                <c:pt idx="1170">
                  <c:v>0.0455263439179</c:v>
                </c:pt>
                <c:pt idx="1171">
                  <c:v>0.0451304626664</c:v>
                </c:pt>
                <c:pt idx="1172">
                  <c:v>0.044734581415</c:v>
                </c:pt>
                <c:pt idx="1173">
                  <c:v>0.0443387001635</c:v>
                </c:pt>
                <c:pt idx="1174">
                  <c:v>0.043942818912</c:v>
                </c:pt>
                <c:pt idx="1175">
                  <c:v>0.0435469376606</c:v>
                </c:pt>
                <c:pt idx="1176">
                  <c:v>0.0431510564091</c:v>
                </c:pt>
                <c:pt idx="1177">
                  <c:v>0.0419634126547</c:v>
                </c:pt>
                <c:pt idx="1178">
                  <c:v>0.0415675314033</c:v>
                </c:pt>
                <c:pt idx="1179">
                  <c:v>0.0411716501518</c:v>
                </c:pt>
                <c:pt idx="1180">
                  <c:v>0.0407757689004</c:v>
                </c:pt>
                <c:pt idx="1181">
                  <c:v>0.0403798876489</c:v>
                </c:pt>
                <c:pt idx="1182">
                  <c:v>0.0399840063974</c:v>
                </c:pt>
                <c:pt idx="1183">
                  <c:v>0.039588125146</c:v>
                </c:pt>
                <c:pt idx="1184">
                  <c:v>0.0391922438945</c:v>
                </c:pt>
                <c:pt idx="1185">
                  <c:v>0.0387963626431</c:v>
                </c:pt>
                <c:pt idx="1186">
                  <c:v>0.0384004813916</c:v>
                </c:pt>
                <c:pt idx="1187">
                  <c:v>0.0380046001401</c:v>
                </c:pt>
                <c:pt idx="1188">
                  <c:v>0.0376087188887</c:v>
                </c:pt>
                <c:pt idx="1189">
                  <c:v>0.0372128376372</c:v>
                </c:pt>
                <c:pt idx="1190">
                  <c:v>0.0368169563858</c:v>
                </c:pt>
                <c:pt idx="1191">
                  <c:v>0.0364210751343</c:v>
                </c:pt>
                <c:pt idx="1192">
                  <c:v>0.0360251938828</c:v>
                </c:pt>
                <c:pt idx="1193">
                  <c:v>0.0356293126314</c:v>
                </c:pt>
                <c:pt idx="1194">
                  <c:v>0.0352334313799</c:v>
                </c:pt>
                <c:pt idx="1195">
                  <c:v>0.0348375501285</c:v>
                </c:pt>
                <c:pt idx="1196">
                  <c:v>0.034441668877</c:v>
                </c:pt>
                <c:pt idx="1197">
                  <c:v>0.0340457876255</c:v>
                </c:pt>
                <c:pt idx="1198">
                  <c:v>0.0336499063741</c:v>
                </c:pt>
                <c:pt idx="1199">
                  <c:v>0.0332540251226</c:v>
                </c:pt>
                <c:pt idx="1200">
                  <c:v>0.0328581438712</c:v>
                </c:pt>
                <c:pt idx="1201">
                  <c:v>0.0324622626197</c:v>
                </c:pt>
                <c:pt idx="1202">
                  <c:v>0.0320663813682</c:v>
                </c:pt>
                <c:pt idx="1203">
                  <c:v>0.0316705001168</c:v>
                </c:pt>
                <c:pt idx="1204">
                  <c:v>0.0312746188653</c:v>
                </c:pt>
                <c:pt idx="1205">
                  <c:v>0.0308787376139</c:v>
                </c:pt>
                <c:pt idx="1206">
                  <c:v>0.0304828563624</c:v>
                </c:pt>
                <c:pt idx="1207">
                  <c:v>0.0300869751109</c:v>
                </c:pt>
                <c:pt idx="1208">
                  <c:v>0.0296910938595</c:v>
                </c:pt>
                <c:pt idx="1209">
                  <c:v>0.029295212608</c:v>
                </c:pt>
                <c:pt idx="1210">
                  <c:v>0.0288993313566</c:v>
                </c:pt>
                <c:pt idx="1211">
                  <c:v>0.0285034501051</c:v>
                </c:pt>
                <c:pt idx="1212">
                  <c:v>0.0281075688536</c:v>
                </c:pt>
                <c:pt idx="1213">
                  <c:v>0.0277116876022</c:v>
                </c:pt>
                <c:pt idx="1214">
                  <c:v>0.0273158063507</c:v>
                </c:pt>
                <c:pt idx="1215">
                  <c:v>0.0269199250993</c:v>
                </c:pt>
                <c:pt idx="1216">
                  <c:v>0.0265240438478</c:v>
                </c:pt>
                <c:pt idx="1217">
                  <c:v>0.0261281625964</c:v>
                </c:pt>
                <c:pt idx="1218">
                  <c:v>0.0257322813449</c:v>
                </c:pt>
                <c:pt idx="1219">
                  <c:v>0.0253364000934</c:v>
                </c:pt>
                <c:pt idx="1220">
                  <c:v>0.024940518842</c:v>
                </c:pt>
                <c:pt idx="1221">
                  <c:v>0.0245446375905</c:v>
                </c:pt>
                <c:pt idx="1222">
                  <c:v>0.024148756339</c:v>
                </c:pt>
                <c:pt idx="1223">
                  <c:v>0.0237528750876</c:v>
                </c:pt>
                <c:pt idx="1224">
                  <c:v>0.0233569938361</c:v>
                </c:pt>
                <c:pt idx="1225">
                  <c:v>0.0229611125847</c:v>
                </c:pt>
                <c:pt idx="1226">
                  <c:v>0.0225652313332</c:v>
                </c:pt>
                <c:pt idx="1227">
                  <c:v>0.0221693500817</c:v>
                </c:pt>
                <c:pt idx="1228">
                  <c:v>0.0217734688303</c:v>
                </c:pt>
                <c:pt idx="1229">
                  <c:v>0.0213775875788</c:v>
                </c:pt>
                <c:pt idx="1230">
                  <c:v>0.0209817063274</c:v>
                </c:pt>
                <c:pt idx="1231">
                  <c:v>0.0205858250759</c:v>
                </c:pt>
                <c:pt idx="1232">
                  <c:v>0.0201899438245</c:v>
                </c:pt>
                <c:pt idx="1233">
                  <c:v>0.019794062573</c:v>
                </c:pt>
                <c:pt idx="1234">
                  <c:v>0.0193981813215</c:v>
                </c:pt>
                <c:pt idx="1235">
                  <c:v>0.0190023000701</c:v>
                </c:pt>
                <c:pt idx="1236">
                  <c:v>0.0186064188186</c:v>
                </c:pt>
                <c:pt idx="1237">
                  <c:v>0.0182105375672</c:v>
                </c:pt>
                <c:pt idx="1238">
                  <c:v>0.0178146563157</c:v>
                </c:pt>
                <c:pt idx="1239">
                  <c:v>0.0174187750642</c:v>
                </c:pt>
                <c:pt idx="1240">
                  <c:v>0.0170228938128</c:v>
                </c:pt>
                <c:pt idx="1241">
                  <c:v>0.0166270125613</c:v>
                </c:pt>
                <c:pt idx="1242">
                  <c:v>0.0162311313099</c:v>
                </c:pt>
                <c:pt idx="1243">
                  <c:v>0.0158352500584</c:v>
                </c:pt>
                <c:pt idx="1244">
                  <c:v>0.0154393688069</c:v>
                </c:pt>
                <c:pt idx="1245">
                  <c:v>0.0150434875555</c:v>
                </c:pt>
                <c:pt idx="1246">
                  <c:v>0.014647606304</c:v>
                </c:pt>
                <c:pt idx="1247">
                  <c:v>0.0142517250525</c:v>
                </c:pt>
                <c:pt idx="1248">
                  <c:v>0.0138558438011</c:v>
                </c:pt>
                <c:pt idx="1249">
                  <c:v>0.0134599625496</c:v>
                </c:pt>
                <c:pt idx="1250">
                  <c:v>0.0130640812982</c:v>
                </c:pt>
                <c:pt idx="1251">
                  <c:v>0.0126682000467</c:v>
                </c:pt>
                <c:pt idx="1252">
                  <c:v>0.0122723187953</c:v>
                </c:pt>
                <c:pt idx="1253">
                  <c:v>0.0118764375438</c:v>
                </c:pt>
                <c:pt idx="1254">
                  <c:v>0.0114805562923</c:v>
                </c:pt>
                <c:pt idx="1255">
                  <c:v>0.0110846750409</c:v>
                </c:pt>
                <c:pt idx="1256">
                  <c:v>0.0106887937894</c:v>
                </c:pt>
                <c:pt idx="1257">
                  <c:v>0.010292912538</c:v>
                </c:pt>
                <c:pt idx="1258">
                  <c:v>0.0098970312865</c:v>
                </c:pt>
                <c:pt idx="1259">
                  <c:v>0.00950115003504</c:v>
                </c:pt>
                <c:pt idx="1260">
                  <c:v>0.00910526878357</c:v>
                </c:pt>
                <c:pt idx="1261">
                  <c:v>0.00870938753211</c:v>
                </c:pt>
                <c:pt idx="1262">
                  <c:v>0.00831350628065</c:v>
                </c:pt>
                <c:pt idx="1263">
                  <c:v>0.0079176250292</c:v>
                </c:pt>
                <c:pt idx="1264">
                  <c:v>0.00752174377774</c:v>
                </c:pt>
                <c:pt idx="1265">
                  <c:v>0.00712586252628</c:v>
                </c:pt>
                <c:pt idx="1266">
                  <c:v>0.00672998127482</c:v>
                </c:pt>
                <c:pt idx="1267">
                  <c:v>0.00633410002335</c:v>
                </c:pt>
                <c:pt idx="1268">
                  <c:v>0.00593821877189</c:v>
                </c:pt>
                <c:pt idx="1269">
                  <c:v>0.00554233752044</c:v>
                </c:pt>
                <c:pt idx="1270">
                  <c:v>0.00514645626898</c:v>
                </c:pt>
                <c:pt idx="1271">
                  <c:v>0.00475057501752</c:v>
                </c:pt>
                <c:pt idx="1272">
                  <c:v>0.00435469376606</c:v>
                </c:pt>
                <c:pt idx="1273">
                  <c:v>0.00395881251459</c:v>
                </c:pt>
                <c:pt idx="1274">
                  <c:v>0.00356293126313</c:v>
                </c:pt>
                <c:pt idx="1275">
                  <c:v>0.00316705001168</c:v>
                </c:pt>
                <c:pt idx="1276">
                  <c:v>0.00277116876022</c:v>
                </c:pt>
                <c:pt idx="1277">
                  <c:v>0.00237528750876</c:v>
                </c:pt>
                <c:pt idx="1278">
                  <c:v>0.0019794062573</c:v>
                </c:pt>
                <c:pt idx="1279">
                  <c:v>0.00158352500584</c:v>
                </c:pt>
                <c:pt idx="1280">
                  <c:v>0.00118764375437</c:v>
                </c:pt>
                <c:pt idx="1281">
                  <c:v>0.000395881251458</c:v>
                </c:pt>
                <c:pt idx="1282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5181592"/>
        <c:axId val="1845189976"/>
      </c:scatterChart>
      <c:valAx>
        <c:axId val="1845181592"/>
        <c:scaling>
          <c:logBase val="10.0"/>
          <c:orientation val="minMax"/>
          <c:max val="100000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Social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Degree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5189976"/>
        <c:crossesAt val="0.001"/>
        <c:crossBetween val="midCat"/>
        <c:majorUnit val="10.0"/>
        <c:minorUnit val="10.0"/>
      </c:valAx>
      <c:valAx>
        <c:axId val="1845189976"/>
        <c:scaling>
          <c:logBase val="10.0"/>
          <c:orientation val="minMax"/>
          <c:min val="0.00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CCDF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5181592"/>
        <c:crossesAt val="0.0001"/>
        <c:crossBetween val="midCat"/>
      </c:valAx>
    </c:plotArea>
    <c:legend>
      <c:legendPos val="r"/>
      <c:layout>
        <c:manualLayout>
          <c:xMode val="edge"/>
          <c:yMode val="edge"/>
          <c:x val="0.221394306480921"/>
          <c:y val="0.388257270266324"/>
          <c:w val="0.193990308903695"/>
          <c:h val="0.18354252080829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Sheet1!$A$1:$A$1163</c:f>
              <c:numCache>
                <c:formatCode>General</c:formatCode>
                <c:ptCount val="116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314.0</c:v>
                </c:pt>
                <c:pt idx="313">
                  <c:v>315.0</c:v>
                </c:pt>
                <c:pt idx="314">
                  <c:v>316.0</c:v>
                </c:pt>
                <c:pt idx="315">
                  <c:v>317.0</c:v>
                </c:pt>
                <c:pt idx="316">
                  <c:v>318.0</c:v>
                </c:pt>
                <c:pt idx="317">
                  <c:v>319.0</c:v>
                </c:pt>
                <c:pt idx="318">
                  <c:v>320.0</c:v>
                </c:pt>
                <c:pt idx="319">
                  <c:v>321.0</c:v>
                </c:pt>
                <c:pt idx="320">
                  <c:v>322.0</c:v>
                </c:pt>
                <c:pt idx="321">
                  <c:v>323.0</c:v>
                </c:pt>
                <c:pt idx="322">
                  <c:v>324.0</c:v>
                </c:pt>
                <c:pt idx="323">
                  <c:v>325.0</c:v>
                </c:pt>
                <c:pt idx="324">
                  <c:v>326.0</c:v>
                </c:pt>
                <c:pt idx="325">
                  <c:v>327.0</c:v>
                </c:pt>
                <c:pt idx="326">
                  <c:v>328.0</c:v>
                </c:pt>
                <c:pt idx="327">
                  <c:v>330.0</c:v>
                </c:pt>
                <c:pt idx="328">
                  <c:v>331.0</c:v>
                </c:pt>
                <c:pt idx="329">
                  <c:v>332.0</c:v>
                </c:pt>
                <c:pt idx="330">
                  <c:v>333.0</c:v>
                </c:pt>
                <c:pt idx="331">
                  <c:v>334.0</c:v>
                </c:pt>
                <c:pt idx="332">
                  <c:v>335.0</c:v>
                </c:pt>
                <c:pt idx="333">
                  <c:v>336.0</c:v>
                </c:pt>
                <c:pt idx="334">
                  <c:v>337.0</c:v>
                </c:pt>
                <c:pt idx="335">
                  <c:v>339.0</c:v>
                </c:pt>
                <c:pt idx="336">
                  <c:v>340.0</c:v>
                </c:pt>
                <c:pt idx="337">
                  <c:v>341.0</c:v>
                </c:pt>
                <c:pt idx="338">
                  <c:v>342.0</c:v>
                </c:pt>
                <c:pt idx="339">
                  <c:v>343.0</c:v>
                </c:pt>
                <c:pt idx="340">
                  <c:v>344.0</c:v>
                </c:pt>
                <c:pt idx="341">
                  <c:v>345.0</c:v>
                </c:pt>
                <c:pt idx="342">
                  <c:v>346.0</c:v>
                </c:pt>
                <c:pt idx="343">
                  <c:v>347.0</c:v>
                </c:pt>
                <c:pt idx="344">
                  <c:v>348.0</c:v>
                </c:pt>
                <c:pt idx="345">
                  <c:v>349.0</c:v>
                </c:pt>
                <c:pt idx="346">
                  <c:v>350.0</c:v>
                </c:pt>
                <c:pt idx="347">
                  <c:v>351.0</c:v>
                </c:pt>
                <c:pt idx="348">
                  <c:v>352.0</c:v>
                </c:pt>
                <c:pt idx="349">
                  <c:v>353.0</c:v>
                </c:pt>
                <c:pt idx="350">
                  <c:v>354.0</c:v>
                </c:pt>
                <c:pt idx="351">
                  <c:v>355.0</c:v>
                </c:pt>
                <c:pt idx="352">
                  <c:v>356.0</c:v>
                </c:pt>
                <c:pt idx="353">
                  <c:v>357.0</c:v>
                </c:pt>
                <c:pt idx="354">
                  <c:v>358.0</c:v>
                </c:pt>
                <c:pt idx="355">
                  <c:v>359.0</c:v>
                </c:pt>
                <c:pt idx="356">
                  <c:v>360.0</c:v>
                </c:pt>
                <c:pt idx="357">
                  <c:v>361.0</c:v>
                </c:pt>
                <c:pt idx="358">
                  <c:v>362.0</c:v>
                </c:pt>
                <c:pt idx="359">
                  <c:v>363.0</c:v>
                </c:pt>
                <c:pt idx="360">
                  <c:v>364.0</c:v>
                </c:pt>
                <c:pt idx="361">
                  <c:v>365.0</c:v>
                </c:pt>
                <c:pt idx="362">
                  <c:v>366.0</c:v>
                </c:pt>
                <c:pt idx="363">
                  <c:v>367.0</c:v>
                </c:pt>
                <c:pt idx="364">
                  <c:v>368.0</c:v>
                </c:pt>
                <c:pt idx="365">
                  <c:v>369.0</c:v>
                </c:pt>
                <c:pt idx="366">
                  <c:v>370.0</c:v>
                </c:pt>
                <c:pt idx="367">
                  <c:v>371.0</c:v>
                </c:pt>
                <c:pt idx="368">
                  <c:v>372.0</c:v>
                </c:pt>
                <c:pt idx="369">
                  <c:v>373.0</c:v>
                </c:pt>
                <c:pt idx="370">
                  <c:v>374.0</c:v>
                </c:pt>
                <c:pt idx="371">
                  <c:v>375.0</c:v>
                </c:pt>
                <c:pt idx="372">
                  <c:v>376.0</c:v>
                </c:pt>
                <c:pt idx="373">
                  <c:v>377.0</c:v>
                </c:pt>
                <c:pt idx="374">
                  <c:v>378.0</c:v>
                </c:pt>
                <c:pt idx="375">
                  <c:v>379.0</c:v>
                </c:pt>
                <c:pt idx="376">
                  <c:v>380.0</c:v>
                </c:pt>
                <c:pt idx="377">
                  <c:v>381.0</c:v>
                </c:pt>
                <c:pt idx="378">
                  <c:v>382.0</c:v>
                </c:pt>
                <c:pt idx="379">
                  <c:v>383.0</c:v>
                </c:pt>
                <c:pt idx="380">
                  <c:v>385.0</c:v>
                </c:pt>
                <c:pt idx="381">
                  <c:v>386.0</c:v>
                </c:pt>
                <c:pt idx="382">
                  <c:v>387.0</c:v>
                </c:pt>
                <c:pt idx="383">
                  <c:v>388.0</c:v>
                </c:pt>
                <c:pt idx="384">
                  <c:v>389.0</c:v>
                </c:pt>
                <c:pt idx="385">
                  <c:v>390.0</c:v>
                </c:pt>
                <c:pt idx="386">
                  <c:v>392.0</c:v>
                </c:pt>
                <c:pt idx="387">
                  <c:v>393.0</c:v>
                </c:pt>
                <c:pt idx="388">
                  <c:v>394.0</c:v>
                </c:pt>
                <c:pt idx="389">
                  <c:v>396.0</c:v>
                </c:pt>
                <c:pt idx="390">
                  <c:v>397.0</c:v>
                </c:pt>
                <c:pt idx="391">
                  <c:v>398.0</c:v>
                </c:pt>
                <c:pt idx="392">
                  <c:v>399.0</c:v>
                </c:pt>
                <c:pt idx="393">
                  <c:v>400.0</c:v>
                </c:pt>
                <c:pt idx="394">
                  <c:v>401.0</c:v>
                </c:pt>
                <c:pt idx="395">
                  <c:v>403.0</c:v>
                </c:pt>
                <c:pt idx="396">
                  <c:v>404.0</c:v>
                </c:pt>
                <c:pt idx="397">
                  <c:v>405.0</c:v>
                </c:pt>
                <c:pt idx="398">
                  <c:v>406.0</c:v>
                </c:pt>
                <c:pt idx="399">
                  <c:v>407.0</c:v>
                </c:pt>
                <c:pt idx="400">
                  <c:v>408.0</c:v>
                </c:pt>
                <c:pt idx="401">
                  <c:v>409.0</c:v>
                </c:pt>
                <c:pt idx="402">
                  <c:v>410.0</c:v>
                </c:pt>
                <c:pt idx="403">
                  <c:v>411.0</c:v>
                </c:pt>
                <c:pt idx="404">
                  <c:v>412.0</c:v>
                </c:pt>
                <c:pt idx="405">
                  <c:v>413.0</c:v>
                </c:pt>
                <c:pt idx="406">
                  <c:v>414.0</c:v>
                </c:pt>
                <c:pt idx="407">
                  <c:v>415.0</c:v>
                </c:pt>
                <c:pt idx="408">
                  <c:v>416.0</c:v>
                </c:pt>
                <c:pt idx="409">
                  <c:v>417.0</c:v>
                </c:pt>
                <c:pt idx="410">
                  <c:v>418.0</c:v>
                </c:pt>
                <c:pt idx="411">
                  <c:v>419.0</c:v>
                </c:pt>
                <c:pt idx="412">
                  <c:v>420.0</c:v>
                </c:pt>
                <c:pt idx="413">
                  <c:v>422.0</c:v>
                </c:pt>
                <c:pt idx="414">
                  <c:v>423.0</c:v>
                </c:pt>
                <c:pt idx="415">
                  <c:v>424.0</c:v>
                </c:pt>
                <c:pt idx="416">
                  <c:v>425.0</c:v>
                </c:pt>
                <c:pt idx="417">
                  <c:v>426.0</c:v>
                </c:pt>
                <c:pt idx="418">
                  <c:v>428.0</c:v>
                </c:pt>
                <c:pt idx="419">
                  <c:v>429.0</c:v>
                </c:pt>
                <c:pt idx="420">
                  <c:v>430.0</c:v>
                </c:pt>
                <c:pt idx="421">
                  <c:v>431.0</c:v>
                </c:pt>
                <c:pt idx="422">
                  <c:v>432.0</c:v>
                </c:pt>
                <c:pt idx="423">
                  <c:v>433.0</c:v>
                </c:pt>
                <c:pt idx="424">
                  <c:v>434.0</c:v>
                </c:pt>
                <c:pt idx="425">
                  <c:v>435.0</c:v>
                </c:pt>
                <c:pt idx="426">
                  <c:v>436.0</c:v>
                </c:pt>
                <c:pt idx="427">
                  <c:v>438.0</c:v>
                </c:pt>
                <c:pt idx="428">
                  <c:v>440.0</c:v>
                </c:pt>
                <c:pt idx="429">
                  <c:v>441.0</c:v>
                </c:pt>
                <c:pt idx="430">
                  <c:v>442.0</c:v>
                </c:pt>
                <c:pt idx="431">
                  <c:v>443.0</c:v>
                </c:pt>
                <c:pt idx="432">
                  <c:v>444.0</c:v>
                </c:pt>
                <c:pt idx="433">
                  <c:v>445.0</c:v>
                </c:pt>
                <c:pt idx="434">
                  <c:v>446.0</c:v>
                </c:pt>
                <c:pt idx="435">
                  <c:v>447.0</c:v>
                </c:pt>
                <c:pt idx="436">
                  <c:v>448.0</c:v>
                </c:pt>
                <c:pt idx="437">
                  <c:v>450.0</c:v>
                </c:pt>
                <c:pt idx="438">
                  <c:v>451.0</c:v>
                </c:pt>
                <c:pt idx="439">
                  <c:v>452.0</c:v>
                </c:pt>
                <c:pt idx="440">
                  <c:v>453.0</c:v>
                </c:pt>
                <c:pt idx="441">
                  <c:v>454.0</c:v>
                </c:pt>
                <c:pt idx="442">
                  <c:v>456.0</c:v>
                </c:pt>
                <c:pt idx="443">
                  <c:v>457.0</c:v>
                </c:pt>
                <c:pt idx="444">
                  <c:v>458.0</c:v>
                </c:pt>
                <c:pt idx="445">
                  <c:v>459.0</c:v>
                </c:pt>
                <c:pt idx="446">
                  <c:v>460.0</c:v>
                </c:pt>
                <c:pt idx="447">
                  <c:v>462.0</c:v>
                </c:pt>
                <c:pt idx="448">
                  <c:v>463.0</c:v>
                </c:pt>
                <c:pt idx="449">
                  <c:v>464.0</c:v>
                </c:pt>
                <c:pt idx="450">
                  <c:v>465.0</c:v>
                </c:pt>
                <c:pt idx="451">
                  <c:v>466.0</c:v>
                </c:pt>
                <c:pt idx="452">
                  <c:v>468.0</c:v>
                </c:pt>
                <c:pt idx="453">
                  <c:v>469.0</c:v>
                </c:pt>
                <c:pt idx="454">
                  <c:v>470.0</c:v>
                </c:pt>
                <c:pt idx="455">
                  <c:v>471.0</c:v>
                </c:pt>
                <c:pt idx="456">
                  <c:v>473.0</c:v>
                </c:pt>
                <c:pt idx="457">
                  <c:v>474.0</c:v>
                </c:pt>
                <c:pt idx="458">
                  <c:v>476.0</c:v>
                </c:pt>
                <c:pt idx="459">
                  <c:v>478.0</c:v>
                </c:pt>
                <c:pt idx="460">
                  <c:v>479.0</c:v>
                </c:pt>
                <c:pt idx="461">
                  <c:v>480.0</c:v>
                </c:pt>
                <c:pt idx="462">
                  <c:v>481.0</c:v>
                </c:pt>
                <c:pt idx="463">
                  <c:v>482.0</c:v>
                </c:pt>
                <c:pt idx="464">
                  <c:v>483.0</c:v>
                </c:pt>
                <c:pt idx="465">
                  <c:v>484.0</c:v>
                </c:pt>
                <c:pt idx="466">
                  <c:v>485.0</c:v>
                </c:pt>
                <c:pt idx="467">
                  <c:v>486.0</c:v>
                </c:pt>
                <c:pt idx="468">
                  <c:v>487.0</c:v>
                </c:pt>
                <c:pt idx="469">
                  <c:v>488.0</c:v>
                </c:pt>
                <c:pt idx="470">
                  <c:v>490.0</c:v>
                </c:pt>
                <c:pt idx="471">
                  <c:v>491.0</c:v>
                </c:pt>
                <c:pt idx="472">
                  <c:v>492.0</c:v>
                </c:pt>
                <c:pt idx="473">
                  <c:v>493.0</c:v>
                </c:pt>
                <c:pt idx="474">
                  <c:v>494.0</c:v>
                </c:pt>
                <c:pt idx="475">
                  <c:v>495.0</c:v>
                </c:pt>
                <c:pt idx="476">
                  <c:v>496.0</c:v>
                </c:pt>
                <c:pt idx="477">
                  <c:v>497.0</c:v>
                </c:pt>
                <c:pt idx="478">
                  <c:v>498.0</c:v>
                </c:pt>
                <c:pt idx="479">
                  <c:v>499.0</c:v>
                </c:pt>
                <c:pt idx="480">
                  <c:v>501.0</c:v>
                </c:pt>
                <c:pt idx="481">
                  <c:v>502.0</c:v>
                </c:pt>
                <c:pt idx="482">
                  <c:v>503.0</c:v>
                </c:pt>
                <c:pt idx="483">
                  <c:v>505.0</c:v>
                </c:pt>
                <c:pt idx="484">
                  <c:v>506.0</c:v>
                </c:pt>
                <c:pt idx="485">
                  <c:v>507.0</c:v>
                </c:pt>
                <c:pt idx="486">
                  <c:v>508.0</c:v>
                </c:pt>
                <c:pt idx="487">
                  <c:v>509.0</c:v>
                </c:pt>
                <c:pt idx="488">
                  <c:v>510.0</c:v>
                </c:pt>
                <c:pt idx="489">
                  <c:v>511.0</c:v>
                </c:pt>
                <c:pt idx="490">
                  <c:v>512.0</c:v>
                </c:pt>
                <c:pt idx="491">
                  <c:v>513.0</c:v>
                </c:pt>
                <c:pt idx="492">
                  <c:v>514.0</c:v>
                </c:pt>
                <c:pt idx="493">
                  <c:v>515.0</c:v>
                </c:pt>
                <c:pt idx="494">
                  <c:v>516.0</c:v>
                </c:pt>
                <c:pt idx="495">
                  <c:v>517.0</c:v>
                </c:pt>
                <c:pt idx="496">
                  <c:v>519.0</c:v>
                </c:pt>
                <c:pt idx="497">
                  <c:v>520.0</c:v>
                </c:pt>
                <c:pt idx="498">
                  <c:v>521.0</c:v>
                </c:pt>
                <c:pt idx="499">
                  <c:v>522.0</c:v>
                </c:pt>
                <c:pt idx="500">
                  <c:v>523.0</c:v>
                </c:pt>
                <c:pt idx="501">
                  <c:v>524.0</c:v>
                </c:pt>
                <c:pt idx="502">
                  <c:v>525.0</c:v>
                </c:pt>
                <c:pt idx="503">
                  <c:v>526.0</c:v>
                </c:pt>
                <c:pt idx="504">
                  <c:v>527.0</c:v>
                </c:pt>
                <c:pt idx="505">
                  <c:v>528.0</c:v>
                </c:pt>
                <c:pt idx="506">
                  <c:v>529.0</c:v>
                </c:pt>
                <c:pt idx="507">
                  <c:v>532.0</c:v>
                </c:pt>
                <c:pt idx="508">
                  <c:v>533.0</c:v>
                </c:pt>
                <c:pt idx="509">
                  <c:v>535.0</c:v>
                </c:pt>
                <c:pt idx="510">
                  <c:v>536.0</c:v>
                </c:pt>
                <c:pt idx="511">
                  <c:v>537.0</c:v>
                </c:pt>
                <c:pt idx="512">
                  <c:v>538.0</c:v>
                </c:pt>
                <c:pt idx="513">
                  <c:v>539.0</c:v>
                </c:pt>
                <c:pt idx="514">
                  <c:v>540.0</c:v>
                </c:pt>
                <c:pt idx="515">
                  <c:v>542.0</c:v>
                </c:pt>
                <c:pt idx="516">
                  <c:v>547.0</c:v>
                </c:pt>
                <c:pt idx="517">
                  <c:v>549.0</c:v>
                </c:pt>
                <c:pt idx="518">
                  <c:v>550.0</c:v>
                </c:pt>
                <c:pt idx="519">
                  <c:v>554.0</c:v>
                </c:pt>
                <c:pt idx="520">
                  <c:v>555.0</c:v>
                </c:pt>
                <c:pt idx="521">
                  <c:v>557.0</c:v>
                </c:pt>
                <c:pt idx="522">
                  <c:v>558.0</c:v>
                </c:pt>
                <c:pt idx="523">
                  <c:v>559.0</c:v>
                </c:pt>
                <c:pt idx="524">
                  <c:v>560.0</c:v>
                </c:pt>
                <c:pt idx="525">
                  <c:v>562.0</c:v>
                </c:pt>
                <c:pt idx="526">
                  <c:v>563.0</c:v>
                </c:pt>
                <c:pt idx="527">
                  <c:v>564.0</c:v>
                </c:pt>
                <c:pt idx="528">
                  <c:v>565.0</c:v>
                </c:pt>
                <c:pt idx="529">
                  <c:v>567.0</c:v>
                </c:pt>
                <c:pt idx="530">
                  <c:v>568.0</c:v>
                </c:pt>
                <c:pt idx="531">
                  <c:v>572.0</c:v>
                </c:pt>
                <c:pt idx="532">
                  <c:v>573.0</c:v>
                </c:pt>
                <c:pt idx="533">
                  <c:v>574.0</c:v>
                </c:pt>
                <c:pt idx="534">
                  <c:v>575.0</c:v>
                </c:pt>
                <c:pt idx="535">
                  <c:v>577.0</c:v>
                </c:pt>
                <c:pt idx="536">
                  <c:v>578.0</c:v>
                </c:pt>
                <c:pt idx="537">
                  <c:v>579.0</c:v>
                </c:pt>
                <c:pt idx="538">
                  <c:v>580.0</c:v>
                </c:pt>
                <c:pt idx="539">
                  <c:v>581.0</c:v>
                </c:pt>
                <c:pt idx="540">
                  <c:v>583.0</c:v>
                </c:pt>
                <c:pt idx="541">
                  <c:v>584.0</c:v>
                </c:pt>
                <c:pt idx="542">
                  <c:v>585.0</c:v>
                </c:pt>
                <c:pt idx="543">
                  <c:v>586.0</c:v>
                </c:pt>
                <c:pt idx="544">
                  <c:v>587.0</c:v>
                </c:pt>
                <c:pt idx="545">
                  <c:v>588.0</c:v>
                </c:pt>
                <c:pt idx="546">
                  <c:v>589.0</c:v>
                </c:pt>
                <c:pt idx="547">
                  <c:v>590.0</c:v>
                </c:pt>
                <c:pt idx="548">
                  <c:v>591.0</c:v>
                </c:pt>
                <c:pt idx="549">
                  <c:v>593.0</c:v>
                </c:pt>
                <c:pt idx="550">
                  <c:v>594.0</c:v>
                </c:pt>
                <c:pt idx="551">
                  <c:v>595.0</c:v>
                </c:pt>
                <c:pt idx="552">
                  <c:v>597.0</c:v>
                </c:pt>
                <c:pt idx="553">
                  <c:v>598.0</c:v>
                </c:pt>
                <c:pt idx="554">
                  <c:v>600.0</c:v>
                </c:pt>
                <c:pt idx="555">
                  <c:v>601.0</c:v>
                </c:pt>
                <c:pt idx="556">
                  <c:v>602.0</c:v>
                </c:pt>
                <c:pt idx="557">
                  <c:v>603.0</c:v>
                </c:pt>
                <c:pt idx="558">
                  <c:v>604.0</c:v>
                </c:pt>
                <c:pt idx="559">
                  <c:v>606.0</c:v>
                </c:pt>
                <c:pt idx="560">
                  <c:v>608.0</c:v>
                </c:pt>
                <c:pt idx="561">
                  <c:v>611.0</c:v>
                </c:pt>
                <c:pt idx="562">
                  <c:v>612.0</c:v>
                </c:pt>
                <c:pt idx="563">
                  <c:v>613.0</c:v>
                </c:pt>
                <c:pt idx="564">
                  <c:v>616.0</c:v>
                </c:pt>
                <c:pt idx="565">
                  <c:v>617.0</c:v>
                </c:pt>
                <c:pt idx="566">
                  <c:v>620.0</c:v>
                </c:pt>
                <c:pt idx="567">
                  <c:v>622.0</c:v>
                </c:pt>
                <c:pt idx="568">
                  <c:v>624.0</c:v>
                </c:pt>
                <c:pt idx="569">
                  <c:v>626.0</c:v>
                </c:pt>
                <c:pt idx="570">
                  <c:v>627.0</c:v>
                </c:pt>
                <c:pt idx="571">
                  <c:v>628.0</c:v>
                </c:pt>
                <c:pt idx="572">
                  <c:v>630.0</c:v>
                </c:pt>
                <c:pt idx="573">
                  <c:v>631.0</c:v>
                </c:pt>
                <c:pt idx="574">
                  <c:v>632.0</c:v>
                </c:pt>
                <c:pt idx="575">
                  <c:v>635.0</c:v>
                </c:pt>
                <c:pt idx="576">
                  <c:v>636.0</c:v>
                </c:pt>
                <c:pt idx="577">
                  <c:v>639.0</c:v>
                </c:pt>
                <c:pt idx="578">
                  <c:v>640.0</c:v>
                </c:pt>
                <c:pt idx="579">
                  <c:v>642.0</c:v>
                </c:pt>
                <c:pt idx="580">
                  <c:v>645.0</c:v>
                </c:pt>
                <c:pt idx="581">
                  <c:v>648.0</c:v>
                </c:pt>
                <c:pt idx="582">
                  <c:v>649.0</c:v>
                </c:pt>
                <c:pt idx="583">
                  <c:v>651.0</c:v>
                </c:pt>
                <c:pt idx="584">
                  <c:v>653.0</c:v>
                </c:pt>
                <c:pt idx="585">
                  <c:v>654.0</c:v>
                </c:pt>
                <c:pt idx="586">
                  <c:v>655.0</c:v>
                </c:pt>
                <c:pt idx="587">
                  <c:v>658.0</c:v>
                </c:pt>
                <c:pt idx="588">
                  <c:v>660.0</c:v>
                </c:pt>
                <c:pt idx="589">
                  <c:v>662.0</c:v>
                </c:pt>
                <c:pt idx="590">
                  <c:v>663.0</c:v>
                </c:pt>
                <c:pt idx="591">
                  <c:v>664.0</c:v>
                </c:pt>
                <c:pt idx="592">
                  <c:v>666.0</c:v>
                </c:pt>
                <c:pt idx="593">
                  <c:v>667.0</c:v>
                </c:pt>
                <c:pt idx="594">
                  <c:v>668.0</c:v>
                </c:pt>
                <c:pt idx="595">
                  <c:v>669.0</c:v>
                </c:pt>
                <c:pt idx="596">
                  <c:v>672.0</c:v>
                </c:pt>
                <c:pt idx="597">
                  <c:v>673.0</c:v>
                </c:pt>
                <c:pt idx="598">
                  <c:v>674.0</c:v>
                </c:pt>
                <c:pt idx="599">
                  <c:v>675.0</c:v>
                </c:pt>
                <c:pt idx="600">
                  <c:v>676.0</c:v>
                </c:pt>
                <c:pt idx="601">
                  <c:v>677.0</c:v>
                </c:pt>
                <c:pt idx="602">
                  <c:v>678.0</c:v>
                </c:pt>
                <c:pt idx="603">
                  <c:v>683.0</c:v>
                </c:pt>
                <c:pt idx="604">
                  <c:v>685.0</c:v>
                </c:pt>
                <c:pt idx="605">
                  <c:v>686.0</c:v>
                </c:pt>
                <c:pt idx="606">
                  <c:v>687.0</c:v>
                </c:pt>
                <c:pt idx="607">
                  <c:v>688.0</c:v>
                </c:pt>
                <c:pt idx="608">
                  <c:v>689.0</c:v>
                </c:pt>
                <c:pt idx="609">
                  <c:v>690.0</c:v>
                </c:pt>
                <c:pt idx="610">
                  <c:v>691.0</c:v>
                </c:pt>
                <c:pt idx="611">
                  <c:v>692.0</c:v>
                </c:pt>
                <c:pt idx="612">
                  <c:v>693.0</c:v>
                </c:pt>
                <c:pt idx="613">
                  <c:v>694.0</c:v>
                </c:pt>
                <c:pt idx="614">
                  <c:v>695.0</c:v>
                </c:pt>
                <c:pt idx="615">
                  <c:v>696.0</c:v>
                </c:pt>
                <c:pt idx="616">
                  <c:v>697.0</c:v>
                </c:pt>
                <c:pt idx="617">
                  <c:v>698.0</c:v>
                </c:pt>
                <c:pt idx="618">
                  <c:v>699.0</c:v>
                </c:pt>
                <c:pt idx="619">
                  <c:v>701.0</c:v>
                </c:pt>
                <c:pt idx="620">
                  <c:v>703.0</c:v>
                </c:pt>
                <c:pt idx="621">
                  <c:v>705.0</c:v>
                </c:pt>
                <c:pt idx="622">
                  <c:v>708.0</c:v>
                </c:pt>
                <c:pt idx="623">
                  <c:v>709.0</c:v>
                </c:pt>
                <c:pt idx="624">
                  <c:v>712.0</c:v>
                </c:pt>
                <c:pt idx="625">
                  <c:v>713.0</c:v>
                </c:pt>
                <c:pt idx="626">
                  <c:v>714.0</c:v>
                </c:pt>
                <c:pt idx="627">
                  <c:v>715.0</c:v>
                </c:pt>
                <c:pt idx="628">
                  <c:v>716.0</c:v>
                </c:pt>
                <c:pt idx="629">
                  <c:v>717.0</c:v>
                </c:pt>
                <c:pt idx="630">
                  <c:v>718.0</c:v>
                </c:pt>
                <c:pt idx="631">
                  <c:v>721.0</c:v>
                </c:pt>
                <c:pt idx="632">
                  <c:v>723.0</c:v>
                </c:pt>
                <c:pt idx="633">
                  <c:v>725.0</c:v>
                </c:pt>
                <c:pt idx="634">
                  <c:v>726.0</c:v>
                </c:pt>
                <c:pt idx="635">
                  <c:v>729.0</c:v>
                </c:pt>
                <c:pt idx="636">
                  <c:v>730.0</c:v>
                </c:pt>
                <c:pt idx="637">
                  <c:v>731.0</c:v>
                </c:pt>
                <c:pt idx="638">
                  <c:v>732.0</c:v>
                </c:pt>
                <c:pt idx="639">
                  <c:v>733.0</c:v>
                </c:pt>
                <c:pt idx="640">
                  <c:v>734.0</c:v>
                </c:pt>
                <c:pt idx="641">
                  <c:v>736.0</c:v>
                </c:pt>
                <c:pt idx="642">
                  <c:v>737.0</c:v>
                </c:pt>
                <c:pt idx="643">
                  <c:v>738.0</c:v>
                </c:pt>
                <c:pt idx="644">
                  <c:v>739.0</c:v>
                </c:pt>
                <c:pt idx="645">
                  <c:v>740.0</c:v>
                </c:pt>
                <c:pt idx="646">
                  <c:v>743.0</c:v>
                </c:pt>
                <c:pt idx="647">
                  <c:v>746.0</c:v>
                </c:pt>
                <c:pt idx="648">
                  <c:v>747.0</c:v>
                </c:pt>
                <c:pt idx="649">
                  <c:v>748.0</c:v>
                </c:pt>
                <c:pt idx="650">
                  <c:v>751.0</c:v>
                </c:pt>
                <c:pt idx="651">
                  <c:v>754.0</c:v>
                </c:pt>
                <c:pt idx="652">
                  <c:v>755.0</c:v>
                </c:pt>
                <c:pt idx="653">
                  <c:v>759.0</c:v>
                </c:pt>
                <c:pt idx="654">
                  <c:v>760.0</c:v>
                </c:pt>
                <c:pt idx="655">
                  <c:v>762.0</c:v>
                </c:pt>
                <c:pt idx="656">
                  <c:v>763.0</c:v>
                </c:pt>
                <c:pt idx="657">
                  <c:v>764.0</c:v>
                </c:pt>
                <c:pt idx="658">
                  <c:v>767.0</c:v>
                </c:pt>
                <c:pt idx="659">
                  <c:v>769.0</c:v>
                </c:pt>
                <c:pt idx="660">
                  <c:v>771.0</c:v>
                </c:pt>
                <c:pt idx="661">
                  <c:v>773.0</c:v>
                </c:pt>
                <c:pt idx="662">
                  <c:v>776.0</c:v>
                </c:pt>
                <c:pt idx="663">
                  <c:v>777.0</c:v>
                </c:pt>
                <c:pt idx="664">
                  <c:v>778.0</c:v>
                </c:pt>
                <c:pt idx="665">
                  <c:v>780.0</c:v>
                </c:pt>
                <c:pt idx="666">
                  <c:v>781.0</c:v>
                </c:pt>
                <c:pt idx="667">
                  <c:v>783.0</c:v>
                </c:pt>
                <c:pt idx="668">
                  <c:v>784.0</c:v>
                </c:pt>
                <c:pt idx="669">
                  <c:v>786.0</c:v>
                </c:pt>
                <c:pt idx="670">
                  <c:v>789.0</c:v>
                </c:pt>
                <c:pt idx="671">
                  <c:v>790.0</c:v>
                </c:pt>
                <c:pt idx="672">
                  <c:v>792.0</c:v>
                </c:pt>
                <c:pt idx="673">
                  <c:v>793.0</c:v>
                </c:pt>
                <c:pt idx="674">
                  <c:v>794.0</c:v>
                </c:pt>
                <c:pt idx="675">
                  <c:v>796.0</c:v>
                </c:pt>
                <c:pt idx="676">
                  <c:v>799.0</c:v>
                </c:pt>
                <c:pt idx="677">
                  <c:v>800.0</c:v>
                </c:pt>
                <c:pt idx="678">
                  <c:v>804.0</c:v>
                </c:pt>
                <c:pt idx="679">
                  <c:v>806.0</c:v>
                </c:pt>
                <c:pt idx="680">
                  <c:v>807.0</c:v>
                </c:pt>
                <c:pt idx="681">
                  <c:v>808.0</c:v>
                </c:pt>
                <c:pt idx="682">
                  <c:v>809.0</c:v>
                </c:pt>
                <c:pt idx="683">
                  <c:v>810.0</c:v>
                </c:pt>
                <c:pt idx="684">
                  <c:v>812.0</c:v>
                </c:pt>
                <c:pt idx="685">
                  <c:v>813.0</c:v>
                </c:pt>
                <c:pt idx="686">
                  <c:v>814.0</c:v>
                </c:pt>
                <c:pt idx="687">
                  <c:v>815.0</c:v>
                </c:pt>
                <c:pt idx="688">
                  <c:v>816.0</c:v>
                </c:pt>
                <c:pt idx="689">
                  <c:v>820.0</c:v>
                </c:pt>
                <c:pt idx="690">
                  <c:v>822.0</c:v>
                </c:pt>
                <c:pt idx="691">
                  <c:v>825.0</c:v>
                </c:pt>
                <c:pt idx="692">
                  <c:v>829.0</c:v>
                </c:pt>
                <c:pt idx="693">
                  <c:v>831.0</c:v>
                </c:pt>
                <c:pt idx="694">
                  <c:v>835.0</c:v>
                </c:pt>
                <c:pt idx="695">
                  <c:v>837.0</c:v>
                </c:pt>
                <c:pt idx="696">
                  <c:v>839.0</c:v>
                </c:pt>
                <c:pt idx="697">
                  <c:v>843.0</c:v>
                </c:pt>
                <c:pt idx="698">
                  <c:v>844.0</c:v>
                </c:pt>
                <c:pt idx="699">
                  <c:v>849.0</c:v>
                </c:pt>
                <c:pt idx="700">
                  <c:v>851.0</c:v>
                </c:pt>
                <c:pt idx="701">
                  <c:v>857.0</c:v>
                </c:pt>
                <c:pt idx="702">
                  <c:v>860.0</c:v>
                </c:pt>
                <c:pt idx="703">
                  <c:v>864.0</c:v>
                </c:pt>
                <c:pt idx="704">
                  <c:v>866.0</c:v>
                </c:pt>
                <c:pt idx="705">
                  <c:v>867.0</c:v>
                </c:pt>
                <c:pt idx="706">
                  <c:v>868.0</c:v>
                </c:pt>
                <c:pt idx="707">
                  <c:v>869.0</c:v>
                </c:pt>
                <c:pt idx="708">
                  <c:v>871.0</c:v>
                </c:pt>
                <c:pt idx="709">
                  <c:v>874.0</c:v>
                </c:pt>
                <c:pt idx="710">
                  <c:v>875.0</c:v>
                </c:pt>
                <c:pt idx="711">
                  <c:v>876.0</c:v>
                </c:pt>
                <c:pt idx="712">
                  <c:v>878.0</c:v>
                </c:pt>
                <c:pt idx="713">
                  <c:v>880.0</c:v>
                </c:pt>
                <c:pt idx="714">
                  <c:v>881.0</c:v>
                </c:pt>
                <c:pt idx="715">
                  <c:v>883.0</c:v>
                </c:pt>
                <c:pt idx="716">
                  <c:v>885.0</c:v>
                </c:pt>
                <c:pt idx="717">
                  <c:v>886.0</c:v>
                </c:pt>
                <c:pt idx="718">
                  <c:v>888.0</c:v>
                </c:pt>
                <c:pt idx="719">
                  <c:v>889.0</c:v>
                </c:pt>
                <c:pt idx="720">
                  <c:v>895.0</c:v>
                </c:pt>
                <c:pt idx="721">
                  <c:v>898.0</c:v>
                </c:pt>
                <c:pt idx="722">
                  <c:v>904.0</c:v>
                </c:pt>
                <c:pt idx="723">
                  <c:v>905.0</c:v>
                </c:pt>
                <c:pt idx="724">
                  <c:v>906.0</c:v>
                </c:pt>
                <c:pt idx="725">
                  <c:v>907.0</c:v>
                </c:pt>
                <c:pt idx="726">
                  <c:v>908.0</c:v>
                </c:pt>
                <c:pt idx="727">
                  <c:v>911.0</c:v>
                </c:pt>
                <c:pt idx="728">
                  <c:v>912.0</c:v>
                </c:pt>
                <c:pt idx="729">
                  <c:v>914.0</c:v>
                </c:pt>
                <c:pt idx="730">
                  <c:v>916.0</c:v>
                </c:pt>
                <c:pt idx="731">
                  <c:v>917.0</c:v>
                </c:pt>
                <c:pt idx="732">
                  <c:v>922.0</c:v>
                </c:pt>
                <c:pt idx="733">
                  <c:v>923.0</c:v>
                </c:pt>
                <c:pt idx="734">
                  <c:v>924.0</c:v>
                </c:pt>
                <c:pt idx="735">
                  <c:v>927.0</c:v>
                </c:pt>
                <c:pt idx="736">
                  <c:v>928.0</c:v>
                </c:pt>
                <c:pt idx="737">
                  <c:v>934.0</c:v>
                </c:pt>
                <c:pt idx="738">
                  <c:v>935.0</c:v>
                </c:pt>
                <c:pt idx="739">
                  <c:v>940.0</c:v>
                </c:pt>
                <c:pt idx="740">
                  <c:v>942.0</c:v>
                </c:pt>
                <c:pt idx="741">
                  <c:v>943.0</c:v>
                </c:pt>
                <c:pt idx="742">
                  <c:v>944.0</c:v>
                </c:pt>
                <c:pt idx="743">
                  <c:v>948.0</c:v>
                </c:pt>
                <c:pt idx="744">
                  <c:v>950.0</c:v>
                </c:pt>
                <c:pt idx="745">
                  <c:v>952.0</c:v>
                </c:pt>
                <c:pt idx="746">
                  <c:v>953.0</c:v>
                </c:pt>
                <c:pt idx="747">
                  <c:v>954.0</c:v>
                </c:pt>
                <c:pt idx="748">
                  <c:v>955.0</c:v>
                </c:pt>
                <c:pt idx="749">
                  <c:v>961.0</c:v>
                </c:pt>
                <c:pt idx="750">
                  <c:v>963.0</c:v>
                </c:pt>
                <c:pt idx="751">
                  <c:v>965.0</c:v>
                </c:pt>
                <c:pt idx="752">
                  <c:v>966.0</c:v>
                </c:pt>
                <c:pt idx="753">
                  <c:v>968.0</c:v>
                </c:pt>
                <c:pt idx="754">
                  <c:v>971.0</c:v>
                </c:pt>
                <c:pt idx="755">
                  <c:v>976.0</c:v>
                </c:pt>
                <c:pt idx="756">
                  <c:v>977.0</c:v>
                </c:pt>
                <c:pt idx="757">
                  <c:v>979.0</c:v>
                </c:pt>
                <c:pt idx="758">
                  <c:v>980.0</c:v>
                </c:pt>
                <c:pt idx="759">
                  <c:v>984.0</c:v>
                </c:pt>
                <c:pt idx="760">
                  <c:v>986.0</c:v>
                </c:pt>
                <c:pt idx="761">
                  <c:v>990.0</c:v>
                </c:pt>
                <c:pt idx="762">
                  <c:v>995.0</c:v>
                </c:pt>
                <c:pt idx="763">
                  <c:v>1000.0</c:v>
                </c:pt>
                <c:pt idx="764">
                  <c:v>1002.0</c:v>
                </c:pt>
                <c:pt idx="765">
                  <c:v>1003.0</c:v>
                </c:pt>
                <c:pt idx="766">
                  <c:v>1004.0</c:v>
                </c:pt>
                <c:pt idx="767">
                  <c:v>1005.0</c:v>
                </c:pt>
                <c:pt idx="768">
                  <c:v>1007.0</c:v>
                </c:pt>
                <c:pt idx="769">
                  <c:v>1012.0</c:v>
                </c:pt>
                <c:pt idx="770">
                  <c:v>1013.0</c:v>
                </c:pt>
                <c:pt idx="771">
                  <c:v>1015.0</c:v>
                </c:pt>
                <c:pt idx="772">
                  <c:v>1017.0</c:v>
                </c:pt>
                <c:pt idx="773">
                  <c:v>1021.0</c:v>
                </c:pt>
                <c:pt idx="774">
                  <c:v>1023.0</c:v>
                </c:pt>
                <c:pt idx="775">
                  <c:v>1026.0</c:v>
                </c:pt>
                <c:pt idx="776">
                  <c:v>1027.0</c:v>
                </c:pt>
                <c:pt idx="777">
                  <c:v>1029.0</c:v>
                </c:pt>
                <c:pt idx="778">
                  <c:v>1031.0</c:v>
                </c:pt>
                <c:pt idx="779">
                  <c:v>1034.0</c:v>
                </c:pt>
                <c:pt idx="780">
                  <c:v>1035.0</c:v>
                </c:pt>
                <c:pt idx="781">
                  <c:v>1042.0</c:v>
                </c:pt>
                <c:pt idx="782">
                  <c:v>1044.0</c:v>
                </c:pt>
                <c:pt idx="783">
                  <c:v>1047.0</c:v>
                </c:pt>
                <c:pt idx="784">
                  <c:v>1049.0</c:v>
                </c:pt>
                <c:pt idx="785">
                  <c:v>1051.0</c:v>
                </c:pt>
                <c:pt idx="786">
                  <c:v>1058.0</c:v>
                </c:pt>
                <c:pt idx="787">
                  <c:v>1059.0</c:v>
                </c:pt>
                <c:pt idx="788">
                  <c:v>1060.0</c:v>
                </c:pt>
                <c:pt idx="789">
                  <c:v>1062.0</c:v>
                </c:pt>
                <c:pt idx="790">
                  <c:v>1064.0</c:v>
                </c:pt>
                <c:pt idx="791">
                  <c:v>1066.0</c:v>
                </c:pt>
                <c:pt idx="792">
                  <c:v>1068.0</c:v>
                </c:pt>
                <c:pt idx="793">
                  <c:v>1069.0</c:v>
                </c:pt>
                <c:pt idx="794">
                  <c:v>1074.0</c:v>
                </c:pt>
                <c:pt idx="795">
                  <c:v>1083.0</c:v>
                </c:pt>
                <c:pt idx="796">
                  <c:v>1087.0</c:v>
                </c:pt>
                <c:pt idx="797">
                  <c:v>1088.0</c:v>
                </c:pt>
                <c:pt idx="798">
                  <c:v>1094.0</c:v>
                </c:pt>
                <c:pt idx="799">
                  <c:v>1100.0</c:v>
                </c:pt>
                <c:pt idx="800">
                  <c:v>1113.0</c:v>
                </c:pt>
                <c:pt idx="801">
                  <c:v>1116.0</c:v>
                </c:pt>
                <c:pt idx="802">
                  <c:v>1117.0</c:v>
                </c:pt>
                <c:pt idx="803">
                  <c:v>1118.0</c:v>
                </c:pt>
                <c:pt idx="804">
                  <c:v>1120.0</c:v>
                </c:pt>
                <c:pt idx="805">
                  <c:v>1122.0</c:v>
                </c:pt>
                <c:pt idx="806">
                  <c:v>1123.0</c:v>
                </c:pt>
                <c:pt idx="807">
                  <c:v>1124.0</c:v>
                </c:pt>
                <c:pt idx="808">
                  <c:v>1125.0</c:v>
                </c:pt>
                <c:pt idx="809">
                  <c:v>1126.0</c:v>
                </c:pt>
                <c:pt idx="810">
                  <c:v>1129.0</c:v>
                </c:pt>
                <c:pt idx="811">
                  <c:v>1134.0</c:v>
                </c:pt>
                <c:pt idx="812">
                  <c:v>1135.0</c:v>
                </c:pt>
                <c:pt idx="813">
                  <c:v>1136.0</c:v>
                </c:pt>
                <c:pt idx="814">
                  <c:v>1140.0</c:v>
                </c:pt>
                <c:pt idx="815">
                  <c:v>1142.0</c:v>
                </c:pt>
                <c:pt idx="816">
                  <c:v>1145.0</c:v>
                </c:pt>
                <c:pt idx="817">
                  <c:v>1146.0</c:v>
                </c:pt>
                <c:pt idx="818">
                  <c:v>1150.0</c:v>
                </c:pt>
                <c:pt idx="819">
                  <c:v>1152.0</c:v>
                </c:pt>
                <c:pt idx="820">
                  <c:v>1154.0</c:v>
                </c:pt>
                <c:pt idx="821">
                  <c:v>1156.0</c:v>
                </c:pt>
                <c:pt idx="822">
                  <c:v>1164.0</c:v>
                </c:pt>
                <c:pt idx="823">
                  <c:v>1165.0</c:v>
                </c:pt>
                <c:pt idx="824">
                  <c:v>1171.0</c:v>
                </c:pt>
                <c:pt idx="825">
                  <c:v>1172.0</c:v>
                </c:pt>
                <c:pt idx="826">
                  <c:v>1181.0</c:v>
                </c:pt>
                <c:pt idx="827">
                  <c:v>1182.0</c:v>
                </c:pt>
                <c:pt idx="828">
                  <c:v>1190.0</c:v>
                </c:pt>
                <c:pt idx="829">
                  <c:v>1192.0</c:v>
                </c:pt>
                <c:pt idx="830">
                  <c:v>1198.0</c:v>
                </c:pt>
                <c:pt idx="831">
                  <c:v>1199.0</c:v>
                </c:pt>
                <c:pt idx="832">
                  <c:v>1203.0</c:v>
                </c:pt>
                <c:pt idx="833">
                  <c:v>1208.0</c:v>
                </c:pt>
                <c:pt idx="834">
                  <c:v>1209.0</c:v>
                </c:pt>
                <c:pt idx="835">
                  <c:v>1214.0</c:v>
                </c:pt>
                <c:pt idx="836">
                  <c:v>1217.0</c:v>
                </c:pt>
                <c:pt idx="837">
                  <c:v>1221.0</c:v>
                </c:pt>
                <c:pt idx="838">
                  <c:v>1227.0</c:v>
                </c:pt>
                <c:pt idx="839">
                  <c:v>1228.0</c:v>
                </c:pt>
                <c:pt idx="840">
                  <c:v>1236.0</c:v>
                </c:pt>
                <c:pt idx="841">
                  <c:v>1238.0</c:v>
                </c:pt>
                <c:pt idx="842">
                  <c:v>1241.0</c:v>
                </c:pt>
                <c:pt idx="843">
                  <c:v>1244.0</c:v>
                </c:pt>
                <c:pt idx="844">
                  <c:v>1248.0</c:v>
                </c:pt>
                <c:pt idx="845">
                  <c:v>1249.0</c:v>
                </c:pt>
                <c:pt idx="846">
                  <c:v>1251.0</c:v>
                </c:pt>
                <c:pt idx="847">
                  <c:v>1253.0</c:v>
                </c:pt>
                <c:pt idx="848">
                  <c:v>1265.0</c:v>
                </c:pt>
                <c:pt idx="849">
                  <c:v>1268.0</c:v>
                </c:pt>
                <c:pt idx="850">
                  <c:v>1269.0</c:v>
                </c:pt>
                <c:pt idx="851">
                  <c:v>1275.0</c:v>
                </c:pt>
                <c:pt idx="852">
                  <c:v>1276.0</c:v>
                </c:pt>
                <c:pt idx="853">
                  <c:v>1277.0</c:v>
                </c:pt>
                <c:pt idx="854">
                  <c:v>1280.0</c:v>
                </c:pt>
                <c:pt idx="855">
                  <c:v>1281.0</c:v>
                </c:pt>
                <c:pt idx="856">
                  <c:v>1284.0</c:v>
                </c:pt>
                <c:pt idx="857">
                  <c:v>1287.0</c:v>
                </c:pt>
                <c:pt idx="858">
                  <c:v>1295.0</c:v>
                </c:pt>
                <c:pt idx="859">
                  <c:v>1299.0</c:v>
                </c:pt>
                <c:pt idx="860">
                  <c:v>1300.0</c:v>
                </c:pt>
                <c:pt idx="861">
                  <c:v>1302.0</c:v>
                </c:pt>
                <c:pt idx="862">
                  <c:v>1303.0</c:v>
                </c:pt>
                <c:pt idx="863">
                  <c:v>1318.0</c:v>
                </c:pt>
                <c:pt idx="864">
                  <c:v>1323.0</c:v>
                </c:pt>
                <c:pt idx="865">
                  <c:v>1326.0</c:v>
                </c:pt>
                <c:pt idx="866">
                  <c:v>1327.0</c:v>
                </c:pt>
                <c:pt idx="867">
                  <c:v>1335.0</c:v>
                </c:pt>
                <c:pt idx="868">
                  <c:v>1336.0</c:v>
                </c:pt>
                <c:pt idx="869">
                  <c:v>1343.0</c:v>
                </c:pt>
                <c:pt idx="870">
                  <c:v>1350.0</c:v>
                </c:pt>
                <c:pt idx="871">
                  <c:v>1353.0</c:v>
                </c:pt>
                <c:pt idx="872">
                  <c:v>1356.0</c:v>
                </c:pt>
                <c:pt idx="873">
                  <c:v>1362.0</c:v>
                </c:pt>
                <c:pt idx="874">
                  <c:v>1364.0</c:v>
                </c:pt>
                <c:pt idx="875">
                  <c:v>1379.0</c:v>
                </c:pt>
                <c:pt idx="876">
                  <c:v>1385.0</c:v>
                </c:pt>
                <c:pt idx="877">
                  <c:v>1388.0</c:v>
                </c:pt>
                <c:pt idx="878">
                  <c:v>1397.0</c:v>
                </c:pt>
                <c:pt idx="879">
                  <c:v>1400.0</c:v>
                </c:pt>
                <c:pt idx="880">
                  <c:v>1411.0</c:v>
                </c:pt>
                <c:pt idx="881">
                  <c:v>1416.0</c:v>
                </c:pt>
                <c:pt idx="882">
                  <c:v>1422.0</c:v>
                </c:pt>
                <c:pt idx="883">
                  <c:v>1427.0</c:v>
                </c:pt>
                <c:pt idx="884">
                  <c:v>1429.0</c:v>
                </c:pt>
                <c:pt idx="885">
                  <c:v>1430.0</c:v>
                </c:pt>
                <c:pt idx="886">
                  <c:v>1432.0</c:v>
                </c:pt>
                <c:pt idx="887">
                  <c:v>1440.0</c:v>
                </c:pt>
                <c:pt idx="888">
                  <c:v>1448.0</c:v>
                </c:pt>
                <c:pt idx="889">
                  <c:v>1458.0</c:v>
                </c:pt>
                <c:pt idx="890">
                  <c:v>1459.0</c:v>
                </c:pt>
                <c:pt idx="891">
                  <c:v>1461.0</c:v>
                </c:pt>
                <c:pt idx="892">
                  <c:v>1464.0</c:v>
                </c:pt>
                <c:pt idx="893">
                  <c:v>1471.0</c:v>
                </c:pt>
                <c:pt idx="894">
                  <c:v>1473.0</c:v>
                </c:pt>
                <c:pt idx="895">
                  <c:v>1474.0</c:v>
                </c:pt>
                <c:pt idx="896">
                  <c:v>1477.0</c:v>
                </c:pt>
                <c:pt idx="897">
                  <c:v>1483.0</c:v>
                </c:pt>
                <c:pt idx="898">
                  <c:v>1485.0</c:v>
                </c:pt>
                <c:pt idx="899">
                  <c:v>1488.0</c:v>
                </c:pt>
                <c:pt idx="900">
                  <c:v>1489.0</c:v>
                </c:pt>
                <c:pt idx="901">
                  <c:v>1494.0</c:v>
                </c:pt>
                <c:pt idx="902">
                  <c:v>1500.0</c:v>
                </c:pt>
                <c:pt idx="903">
                  <c:v>1505.0</c:v>
                </c:pt>
                <c:pt idx="904">
                  <c:v>1508.0</c:v>
                </c:pt>
                <c:pt idx="905">
                  <c:v>1514.0</c:v>
                </c:pt>
                <c:pt idx="906">
                  <c:v>1516.0</c:v>
                </c:pt>
                <c:pt idx="907">
                  <c:v>1525.0</c:v>
                </c:pt>
                <c:pt idx="908">
                  <c:v>1530.0</c:v>
                </c:pt>
                <c:pt idx="909">
                  <c:v>1532.0</c:v>
                </c:pt>
                <c:pt idx="910">
                  <c:v>1547.0</c:v>
                </c:pt>
                <c:pt idx="911">
                  <c:v>1552.0</c:v>
                </c:pt>
                <c:pt idx="912">
                  <c:v>1565.0</c:v>
                </c:pt>
                <c:pt idx="913">
                  <c:v>1568.0</c:v>
                </c:pt>
                <c:pt idx="914">
                  <c:v>1570.0</c:v>
                </c:pt>
                <c:pt idx="915">
                  <c:v>1582.0</c:v>
                </c:pt>
                <c:pt idx="916">
                  <c:v>1584.0</c:v>
                </c:pt>
                <c:pt idx="917">
                  <c:v>1597.0</c:v>
                </c:pt>
                <c:pt idx="918">
                  <c:v>1599.0</c:v>
                </c:pt>
                <c:pt idx="919">
                  <c:v>1602.0</c:v>
                </c:pt>
                <c:pt idx="920">
                  <c:v>1611.0</c:v>
                </c:pt>
                <c:pt idx="921">
                  <c:v>1630.0</c:v>
                </c:pt>
                <c:pt idx="922">
                  <c:v>1638.0</c:v>
                </c:pt>
                <c:pt idx="923">
                  <c:v>1653.0</c:v>
                </c:pt>
                <c:pt idx="924">
                  <c:v>1657.0</c:v>
                </c:pt>
                <c:pt idx="925">
                  <c:v>1663.0</c:v>
                </c:pt>
                <c:pt idx="926">
                  <c:v>1667.0</c:v>
                </c:pt>
                <c:pt idx="927">
                  <c:v>1682.0</c:v>
                </c:pt>
                <c:pt idx="928">
                  <c:v>1687.0</c:v>
                </c:pt>
                <c:pt idx="929">
                  <c:v>1705.0</c:v>
                </c:pt>
                <c:pt idx="930">
                  <c:v>1727.0</c:v>
                </c:pt>
                <c:pt idx="931">
                  <c:v>1729.0</c:v>
                </c:pt>
                <c:pt idx="932">
                  <c:v>1737.0</c:v>
                </c:pt>
                <c:pt idx="933">
                  <c:v>1744.0</c:v>
                </c:pt>
                <c:pt idx="934">
                  <c:v>1755.0</c:v>
                </c:pt>
                <c:pt idx="935">
                  <c:v>1762.0</c:v>
                </c:pt>
                <c:pt idx="936">
                  <c:v>1775.0</c:v>
                </c:pt>
                <c:pt idx="937">
                  <c:v>1777.0</c:v>
                </c:pt>
                <c:pt idx="938">
                  <c:v>1785.0</c:v>
                </c:pt>
                <c:pt idx="939">
                  <c:v>1789.0</c:v>
                </c:pt>
                <c:pt idx="940">
                  <c:v>1793.0</c:v>
                </c:pt>
                <c:pt idx="941">
                  <c:v>1798.0</c:v>
                </c:pt>
                <c:pt idx="942">
                  <c:v>1816.0</c:v>
                </c:pt>
                <c:pt idx="943">
                  <c:v>1828.0</c:v>
                </c:pt>
                <c:pt idx="944">
                  <c:v>1829.0</c:v>
                </c:pt>
                <c:pt idx="945">
                  <c:v>1833.0</c:v>
                </c:pt>
                <c:pt idx="946">
                  <c:v>1841.0</c:v>
                </c:pt>
                <c:pt idx="947">
                  <c:v>1847.0</c:v>
                </c:pt>
                <c:pt idx="948">
                  <c:v>1852.0</c:v>
                </c:pt>
                <c:pt idx="949">
                  <c:v>1867.0</c:v>
                </c:pt>
                <c:pt idx="950">
                  <c:v>1873.0</c:v>
                </c:pt>
                <c:pt idx="951">
                  <c:v>1881.0</c:v>
                </c:pt>
                <c:pt idx="952">
                  <c:v>1897.0</c:v>
                </c:pt>
                <c:pt idx="953">
                  <c:v>1898.0</c:v>
                </c:pt>
                <c:pt idx="954">
                  <c:v>1903.0</c:v>
                </c:pt>
                <c:pt idx="955">
                  <c:v>1918.0</c:v>
                </c:pt>
                <c:pt idx="956">
                  <c:v>1919.0</c:v>
                </c:pt>
                <c:pt idx="957">
                  <c:v>1938.0</c:v>
                </c:pt>
                <c:pt idx="958">
                  <c:v>1939.0</c:v>
                </c:pt>
                <c:pt idx="959">
                  <c:v>1943.0</c:v>
                </c:pt>
                <c:pt idx="960">
                  <c:v>1945.0</c:v>
                </c:pt>
                <c:pt idx="961">
                  <c:v>1952.0</c:v>
                </c:pt>
                <c:pt idx="962">
                  <c:v>1957.0</c:v>
                </c:pt>
                <c:pt idx="963">
                  <c:v>1961.0</c:v>
                </c:pt>
                <c:pt idx="964">
                  <c:v>1962.0</c:v>
                </c:pt>
                <c:pt idx="965">
                  <c:v>1965.0</c:v>
                </c:pt>
                <c:pt idx="966">
                  <c:v>1969.0</c:v>
                </c:pt>
                <c:pt idx="967">
                  <c:v>1974.0</c:v>
                </c:pt>
                <c:pt idx="968">
                  <c:v>1975.0</c:v>
                </c:pt>
                <c:pt idx="969">
                  <c:v>1978.0</c:v>
                </c:pt>
                <c:pt idx="970">
                  <c:v>2004.0</c:v>
                </c:pt>
                <c:pt idx="971">
                  <c:v>2013.0</c:v>
                </c:pt>
                <c:pt idx="972">
                  <c:v>2014.0</c:v>
                </c:pt>
                <c:pt idx="973">
                  <c:v>2015.0</c:v>
                </c:pt>
                <c:pt idx="974">
                  <c:v>2038.0</c:v>
                </c:pt>
                <c:pt idx="975">
                  <c:v>2052.0</c:v>
                </c:pt>
                <c:pt idx="976">
                  <c:v>2059.0</c:v>
                </c:pt>
                <c:pt idx="977">
                  <c:v>2060.0</c:v>
                </c:pt>
                <c:pt idx="978">
                  <c:v>2061.0</c:v>
                </c:pt>
                <c:pt idx="979">
                  <c:v>2091.0</c:v>
                </c:pt>
                <c:pt idx="980">
                  <c:v>2101.0</c:v>
                </c:pt>
                <c:pt idx="981">
                  <c:v>2113.0</c:v>
                </c:pt>
                <c:pt idx="982">
                  <c:v>2115.0</c:v>
                </c:pt>
                <c:pt idx="983">
                  <c:v>2119.0</c:v>
                </c:pt>
                <c:pt idx="984">
                  <c:v>2130.0</c:v>
                </c:pt>
                <c:pt idx="985">
                  <c:v>2157.0</c:v>
                </c:pt>
                <c:pt idx="986">
                  <c:v>2158.0</c:v>
                </c:pt>
                <c:pt idx="987">
                  <c:v>2163.0</c:v>
                </c:pt>
                <c:pt idx="988">
                  <c:v>2170.0</c:v>
                </c:pt>
                <c:pt idx="989">
                  <c:v>2174.0</c:v>
                </c:pt>
                <c:pt idx="990">
                  <c:v>2186.0</c:v>
                </c:pt>
                <c:pt idx="991">
                  <c:v>2191.0</c:v>
                </c:pt>
                <c:pt idx="992">
                  <c:v>2194.0</c:v>
                </c:pt>
                <c:pt idx="993">
                  <c:v>2195.0</c:v>
                </c:pt>
                <c:pt idx="994">
                  <c:v>2196.0</c:v>
                </c:pt>
                <c:pt idx="995">
                  <c:v>2197.0</c:v>
                </c:pt>
                <c:pt idx="996">
                  <c:v>2203.0</c:v>
                </c:pt>
                <c:pt idx="997">
                  <c:v>2204.0</c:v>
                </c:pt>
                <c:pt idx="998">
                  <c:v>2207.0</c:v>
                </c:pt>
                <c:pt idx="999">
                  <c:v>2223.0</c:v>
                </c:pt>
                <c:pt idx="1000">
                  <c:v>2231.0</c:v>
                </c:pt>
                <c:pt idx="1001">
                  <c:v>2238.0</c:v>
                </c:pt>
                <c:pt idx="1002">
                  <c:v>2243.0</c:v>
                </c:pt>
                <c:pt idx="1003">
                  <c:v>2246.0</c:v>
                </c:pt>
                <c:pt idx="1004">
                  <c:v>2257.0</c:v>
                </c:pt>
                <c:pt idx="1005">
                  <c:v>2270.0</c:v>
                </c:pt>
                <c:pt idx="1006">
                  <c:v>2293.0</c:v>
                </c:pt>
                <c:pt idx="1007">
                  <c:v>2302.0</c:v>
                </c:pt>
                <c:pt idx="1008">
                  <c:v>2325.0</c:v>
                </c:pt>
                <c:pt idx="1009">
                  <c:v>2328.0</c:v>
                </c:pt>
                <c:pt idx="1010">
                  <c:v>2333.0</c:v>
                </c:pt>
                <c:pt idx="1011">
                  <c:v>2334.0</c:v>
                </c:pt>
                <c:pt idx="1012">
                  <c:v>2354.0</c:v>
                </c:pt>
                <c:pt idx="1013">
                  <c:v>2358.0</c:v>
                </c:pt>
                <c:pt idx="1014">
                  <c:v>2363.0</c:v>
                </c:pt>
                <c:pt idx="1015">
                  <c:v>2367.0</c:v>
                </c:pt>
                <c:pt idx="1016">
                  <c:v>2373.0</c:v>
                </c:pt>
                <c:pt idx="1017">
                  <c:v>2378.0</c:v>
                </c:pt>
                <c:pt idx="1018">
                  <c:v>2400.0</c:v>
                </c:pt>
                <c:pt idx="1019">
                  <c:v>2431.0</c:v>
                </c:pt>
                <c:pt idx="1020">
                  <c:v>2514.0</c:v>
                </c:pt>
                <c:pt idx="1021">
                  <c:v>2532.0</c:v>
                </c:pt>
                <c:pt idx="1022">
                  <c:v>2535.0</c:v>
                </c:pt>
                <c:pt idx="1023">
                  <c:v>2564.0</c:v>
                </c:pt>
                <c:pt idx="1024">
                  <c:v>2572.0</c:v>
                </c:pt>
                <c:pt idx="1025">
                  <c:v>2578.0</c:v>
                </c:pt>
                <c:pt idx="1026">
                  <c:v>2587.0</c:v>
                </c:pt>
                <c:pt idx="1027">
                  <c:v>2606.0</c:v>
                </c:pt>
                <c:pt idx="1028">
                  <c:v>2612.0</c:v>
                </c:pt>
                <c:pt idx="1029">
                  <c:v>2636.0</c:v>
                </c:pt>
                <c:pt idx="1030">
                  <c:v>2644.0</c:v>
                </c:pt>
                <c:pt idx="1031">
                  <c:v>2657.0</c:v>
                </c:pt>
                <c:pt idx="1032">
                  <c:v>2678.0</c:v>
                </c:pt>
                <c:pt idx="1033">
                  <c:v>2681.0</c:v>
                </c:pt>
                <c:pt idx="1034">
                  <c:v>2717.0</c:v>
                </c:pt>
                <c:pt idx="1035">
                  <c:v>2735.0</c:v>
                </c:pt>
                <c:pt idx="1036">
                  <c:v>2753.0</c:v>
                </c:pt>
                <c:pt idx="1037">
                  <c:v>2773.0</c:v>
                </c:pt>
                <c:pt idx="1038">
                  <c:v>2843.0</c:v>
                </c:pt>
                <c:pt idx="1039">
                  <c:v>2854.0</c:v>
                </c:pt>
                <c:pt idx="1040">
                  <c:v>2876.0</c:v>
                </c:pt>
                <c:pt idx="1041">
                  <c:v>2917.0</c:v>
                </c:pt>
                <c:pt idx="1042">
                  <c:v>2925.0</c:v>
                </c:pt>
                <c:pt idx="1043">
                  <c:v>2943.0</c:v>
                </c:pt>
                <c:pt idx="1044">
                  <c:v>2949.0</c:v>
                </c:pt>
                <c:pt idx="1045">
                  <c:v>2965.0</c:v>
                </c:pt>
                <c:pt idx="1046">
                  <c:v>3020.0</c:v>
                </c:pt>
                <c:pt idx="1047">
                  <c:v>3115.0</c:v>
                </c:pt>
                <c:pt idx="1048">
                  <c:v>3123.0</c:v>
                </c:pt>
                <c:pt idx="1049">
                  <c:v>3139.0</c:v>
                </c:pt>
                <c:pt idx="1050">
                  <c:v>3207.0</c:v>
                </c:pt>
                <c:pt idx="1051">
                  <c:v>3258.0</c:v>
                </c:pt>
                <c:pt idx="1052">
                  <c:v>3271.0</c:v>
                </c:pt>
                <c:pt idx="1053">
                  <c:v>3315.0</c:v>
                </c:pt>
                <c:pt idx="1054">
                  <c:v>3365.0</c:v>
                </c:pt>
                <c:pt idx="1055">
                  <c:v>3370.0</c:v>
                </c:pt>
                <c:pt idx="1056">
                  <c:v>3373.0</c:v>
                </c:pt>
                <c:pt idx="1057">
                  <c:v>3381.0</c:v>
                </c:pt>
                <c:pt idx="1058">
                  <c:v>3382.0</c:v>
                </c:pt>
                <c:pt idx="1059">
                  <c:v>3413.0</c:v>
                </c:pt>
                <c:pt idx="1060">
                  <c:v>3417.0</c:v>
                </c:pt>
                <c:pt idx="1061">
                  <c:v>3428.0</c:v>
                </c:pt>
                <c:pt idx="1062">
                  <c:v>3435.0</c:v>
                </c:pt>
                <c:pt idx="1063">
                  <c:v>3461.0</c:v>
                </c:pt>
                <c:pt idx="1064">
                  <c:v>3464.0</c:v>
                </c:pt>
                <c:pt idx="1065">
                  <c:v>3467.0</c:v>
                </c:pt>
                <c:pt idx="1066">
                  <c:v>3474.0</c:v>
                </c:pt>
                <c:pt idx="1067">
                  <c:v>3477.0</c:v>
                </c:pt>
                <c:pt idx="1068">
                  <c:v>3478.0</c:v>
                </c:pt>
                <c:pt idx="1069">
                  <c:v>3511.0</c:v>
                </c:pt>
                <c:pt idx="1070">
                  <c:v>3541.0</c:v>
                </c:pt>
                <c:pt idx="1071">
                  <c:v>3556.0</c:v>
                </c:pt>
                <c:pt idx="1072">
                  <c:v>3558.0</c:v>
                </c:pt>
                <c:pt idx="1073">
                  <c:v>3603.0</c:v>
                </c:pt>
                <c:pt idx="1074">
                  <c:v>3608.0</c:v>
                </c:pt>
                <c:pt idx="1075">
                  <c:v>3614.0</c:v>
                </c:pt>
                <c:pt idx="1076">
                  <c:v>3618.0</c:v>
                </c:pt>
                <c:pt idx="1077">
                  <c:v>3633.0</c:v>
                </c:pt>
                <c:pt idx="1078">
                  <c:v>3654.0</c:v>
                </c:pt>
                <c:pt idx="1079">
                  <c:v>3684.0</c:v>
                </c:pt>
                <c:pt idx="1080">
                  <c:v>3693.0</c:v>
                </c:pt>
                <c:pt idx="1081">
                  <c:v>3724.0</c:v>
                </c:pt>
                <c:pt idx="1082">
                  <c:v>3738.0</c:v>
                </c:pt>
                <c:pt idx="1083">
                  <c:v>3781.0</c:v>
                </c:pt>
                <c:pt idx="1084">
                  <c:v>3829.0</c:v>
                </c:pt>
                <c:pt idx="1085">
                  <c:v>3835.0</c:v>
                </c:pt>
                <c:pt idx="1086">
                  <c:v>3861.0</c:v>
                </c:pt>
                <c:pt idx="1087">
                  <c:v>3918.0</c:v>
                </c:pt>
                <c:pt idx="1088">
                  <c:v>3945.0</c:v>
                </c:pt>
                <c:pt idx="1089">
                  <c:v>3951.0</c:v>
                </c:pt>
                <c:pt idx="1090">
                  <c:v>3964.0</c:v>
                </c:pt>
                <c:pt idx="1091">
                  <c:v>3991.0</c:v>
                </c:pt>
                <c:pt idx="1092">
                  <c:v>4040.0</c:v>
                </c:pt>
                <c:pt idx="1093">
                  <c:v>4046.0</c:v>
                </c:pt>
                <c:pt idx="1094">
                  <c:v>4117.0</c:v>
                </c:pt>
                <c:pt idx="1095">
                  <c:v>4211.0</c:v>
                </c:pt>
                <c:pt idx="1096">
                  <c:v>4214.0</c:v>
                </c:pt>
                <c:pt idx="1097">
                  <c:v>4230.0</c:v>
                </c:pt>
                <c:pt idx="1098">
                  <c:v>4259.0</c:v>
                </c:pt>
                <c:pt idx="1099">
                  <c:v>4268.0</c:v>
                </c:pt>
                <c:pt idx="1100">
                  <c:v>4334.0</c:v>
                </c:pt>
                <c:pt idx="1101">
                  <c:v>4343.0</c:v>
                </c:pt>
                <c:pt idx="1102">
                  <c:v>4509.0</c:v>
                </c:pt>
                <c:pt idx="1103">
                  <c:v>4515.0</c:v>
                </c:pt>
                <c:pt idx="1104">
                  <c:v>4606.0</c:v>
                </c:pt>
                <c:pt idx="1105">
                  <c:v>4633.0</c:v>
                </c:pt>
                <c:pt idx="1106">
                  <c:v>4684.0</c:v>
                </c:pt>
                <c:pt idx="1107">
                  <c:v>4762.0</c:v>
                </c:pt>
                <c:pt idx="1108">
                  <c:v>4864.0</c:v>
                </c:pt>
                <c:pt idx="1109">
                  <c:v>4902.0</c:v>
                </c:pt>
                <c:pt idx="1110">
                  <c:v>4940.0</c:v>
                </c:pt>
                <c:pt idx="1111">
                  <c:v>4941.0</c:v>
                </c:pt>
                <c:pt idx="1112">
                  <c:v>5019.0</c:v>
                </c:pt>
                <c:pt idx="1113">
                  <c:v>5035.0</c:v>
                </c:pt>
                <c:pt idx="1114">
                  <c:v>5082.0</c:v>
                </c:pt>
                <c:pt idx="1115">
                  <c:v>5209.0</c:v>
                </c:pt>
                <c:pt idx="1116">
                  <c:v>5244.0</c:v>
                </c:pt>
                <c:pt idx="1117">
                  <c:v>5272.0</c:v>
                </c:pt>
                <c:pt idx="1118">
                  <c:v>5301.0</c:v>
                </c:pt>
                <c:pt idx="1119">
                  <c:v>5336.0</c:v>
                </c:pt>
                <c:pt idx="1120">
                  <c:v>5496.0</c:v>
                </c:pt>
                <c:pt idx="1121">
                  <c:v>5523.0</c:v>
                </c:pt>
                <c:pt idx="1122">
                  <c:v>5819.0</c:v>
                </c:pt>
                <c:pt idx="1123">
                  <c:v>5913.0</c:v>
                </c:pt>
                <c:pt idx="1124">
                  <c:v>5963.0</c:v>
                </c:pt>
                <c:pt idx="1125">
                  <c:v>6023.0</c:v>
                </c:pt>
                <c:pt idx="1126">
                  <c:v>6159.0</c:v>
                </c:pt>
                <c:pt idx="1127">
                  <c:v>6170.0</c:v>
                </c:pt>
                <c:pt idx="1128">
                  <c:v>6322.0</c:v>
                </c:pt>
                <c:pt idx="1129">
                  <c:v>6486.0</c:v>
                </c:pt>
                <c:pt idx="1130">
                  <c:v>6613.0</c:v>
                </c:pt>
                <c:pt idx="1131">
                  <c:v>6671.0</c:v>
                </c:pt>
                <c:pt idx="1132">
                  <c:v>6723.0</c:v>
                </c:pt>
                <c:pt idx="1133">
                  <c:v>6912.0</c:v>
                </c:pt>
                <c:pt idx="1134">
                  <c:v>6943.0</c:v>
                </c:pt>
                <c:pt idx="1135">
                  <c:v>7338.0</c:v>
                </c:pt>
                <c:pt idx="1136">
                  <c:v>7399.0</c:v>
                </c:pt>
                <c:pt idx="1137">
                  <c:v>7502.0</c:v>
                </c:pt>
                <c:pt idx="1138">
                  <c:v>7578.0</c:v>
                </c:pt>
                <c:pt idx="1139">
                  <c:v>7667.0</c:v>
                </c:pt>
                <c:pt idx="1140">
                  <c:v>7703.0</c:v>
                </c:pt>
                <c:pt idx="1141">
                  <c:v>7932.0</c:v>
                </c:pt>
                <c:pt idx="1142">
                  <c:v>8766.0</c:v>
                </c:pt>
                <c:pt idx="1143">
                  <c:v>8920.0</c:v>
                </c:pt>
                <c:pt idx="1144">
                  <c:v>9006.0</c:v>
                </c:pt>
                <c:pt idx="1145">
                  <c:v>9515.0</c:v>
                </c:pt>
                <c:pt idx="1146">
                  <c:v>9643.0</c:v>
                </c:pt>
                <c:pt idx="1147">
                  <c:v>9831.0</c:v>
                </c:pt>
                <c:pt idx="1148">
                  <c:v>10215.0</c:v>
                </c:pt>
                <c:pt idx="1149">
                  <c:v>11744.0</c:v>
                </c:pt>
                <c:pt idx="1150">
                  <c:v>12893.0</c:v>
                </c:pt>
                <c:pt idx="1151">
                  <c:v>13044.0</c:v>
                </c:pt>
                <c:pt idx="1152">
                  <c:v>13749.0</c:v>
                </c:pt>
                <c:pt idx="1153">
                  <c:v>13971.0</c:v>
                </c:pt>
                <c:pt idx="1154">
                  <c:v>14471.0</c:v>
                </c:pt>
                <c:pt idx="1155">
                  <c:v>14947.0</c:v>
                </c:pt>
                <c:pt idx="1156">
                  <c:v>15173.0</c:v>
                </c:pt>
                <c:pt idx="1157">
                  <c:v>15404.0</c:v>
                </c:pt>
                <c:pt idx="1158">
                  <c:v>17391.0</c:v>
                </c:pt>
                <c:pt idx="1159">
                  <c:v>19851.0</c:v>
                </c:pt>
                <c:pt idx="1160">
                  <c:v>22622.0</c:v>
                </c:pt>
                <c:pt idx="1161">
                  <c:v>25717.0</c:v>
                </c:pt>
                <c:pt idx="1162">
                  <c:v>26742.0</c:v>
                </c:pt>
              </c:numCache>
            </c:numRef>
          </c:xVal>
          <c:yVal>
            <c:numRef>
              <c:f>Sheet1!$B$1:$B$1163</c:f>
              <c:numCache>
                <c:formatCode>General</c:formatCode>
                <c:ptCount val="1163"/>
                <c:pt idx="0">
                  <c:v>26.7075846747</c:v>
                </c:pt>
                <c:pt idx="1">
                  <c:v>38.8174328036</c:v>
                </c:pt>
                <c:pt idx="2">
                  <c:v>47.355625</c:v>
                </c:pt>
                <c:pt idx="3">
                  <c:v>54.4405541562</c:v>
                </c:pt>
                <c:pt idx="4">
                  <c:v>60.1887600357</c:v>
                </c:pt>
                <c:pt idx="5">
                  <c:v>75.9091766926</c:v>
                </c:pt>
                <c:pt idx="6">
                  <c:v>75.57839301839894</c:v>
                </c:pt>
                <c:pt idx="7">
                  <c:v>81.59671880960001</c:v>
                </c:pt>
                <c:pt idx="8">
                  <c:v>87.62668593449862</c:v>
                </c:pt>
                <c:pt idx="9">
                  <c:v>81.8404735062</c:v>
                </c:pt>
                <c:pt idx="10">
                  <c:v>84.60972222220001</c:v>
                </c:pt>
                <c:pt idx="11">
                  <c:v>93.95703125</c:v>
                </c:pt>
                <c:pt idx="12">
                  <c:v>85.8412556054</c:v>
                </c:pt>
                <c:pt idx="13">
                  <c:v>132.285097192</c:v>
                </c:pt>
                <c:pt idx="14">
                  <c:v>112.517078916</c:v>
                </c:pt>
                <c:pt idx="15">
                  <c:v>102.483994878</c:v>
                </c:pt>
                <c:pt idx="16">
                  <c:v>127.595336077</c:v>
                </c:pt>
                <c:pt idx="17">
                  <c:v>117.231958763</c:v>
                </c:pt>
                <c:pt idx="18">
                  <c:v>160.703448276</c:v>
                </c:pt>
                <c:pt idx="19">
                  <c:v>173.106690778</c:v>
                </c:pt>
                <c:pt idx="20">
                  <c:v>109.631067961</c:v>
                </c:pt>
                <c:pt idx="21">
                  <c:v>112.336188437</c:v>
                </c:pt>
                <c:pt idx="22">
                  <c:v>131.175066313</c:v>
                </c:pt>
                <c:pt idx="23">
                  <c:v>151.958005249</c:v>
                </c:pt>
                <c:pt idx="24">
                  <c:v>132.102362205</c:v>
                </c:pt>
                <c:pt idx="25">
                  <c:v>160.997050147</c:v>
                </c:pt>
                <c:pt idx="26">
                  <c:v>142.229299363</c:v>
                </c:pt>
                <c:pt idx="27">
                  <c:v>146.09556314</c:v>
                </c:pt>
                <c:pt idx="28">
                  <c:v>172.727642276</c:v>
                </c:pt>
                <c:pt idx="29">
                  <c:v>136.789473684</c:v>
                </c:pt>
                <c:pt idx="30">
                  <c:v>136.429824561</c:v>
                </c:pt>
                <c:pt idx="31">
                  <c:v>114.160869565</c:v>
                </c:pt>
                <c:pt idx="32">
                  <c:v>139.994949495</c:v>
                </c:pt>
                <c:pt idx="33">
                  <c:v>171.885572139</c:v>
                </c:pt>
                <c:pt idx="34">
                  <c:v>143.801932367</c:v>
                </c:pt>
                <c:pt idx="35">
                  <c:v>158.585253456</c:v>
                </c:pt>
                <c:pt idx="36">
                  <c:v>198.738693467</c:v>
                </c:pt>
                <c:pt idx="37">
                  <c:v>180.282352941</c:v>
                </c:pt>
                <c:pt idx="38">
                  <c:v>156.287234043</c:v>
                </c:pt>
                <c:pt idx="39">
                  <c:v>186.125925926</c:v>
                </c:pt>
                <c:pt idx="40">
                  <c:v>162.590277778</c:v>
                </c:pt>
                <c:pt idx="41">
                  <c:v>204.807407407</c:v>
                </c:pt>
                <c:pt idx="42">
                  <c:v>174.485074627</c:v>
                </c:pt>
                <c:pt idx="43">
                  <c:v>140.993006993</c:v>
                </c:pt>
                <c:pt idx="44">
                  <c:v>124.052631579</c:v>
                </c:pt>
                <c:pt idx="45">
                  <c:v>190.393162393</c:v>
                </c:pt>
                <c:pt idx="46">
                  <c:v>196.795081967</c:v>
                </c:pt>
                <c:pt idx="47">
                  <c:v>163.718181818</c:v>
                </c:pt>
                <c:pt idx="48">
                  <c:v>136.731092437</c:v>
                </c:pt>
                <c:pt idx="49">
                  <c:v>107.152380952</c:v>
                </c:pt>
                <c:pt idx="50">
                  <c:v>137.37254902</c:v>
                </c:pt>
                <c:pt idx="51">
                  <c:v>271.7281553399989</c:v>
                </c:pt>
                <c:pt idx="52">
                  <c:v>144.833333333</c:v>
                </c:pt>
                <c:pt idx="53">
                  <c:v>195.755319149</c:v>
                </c:pt>
                <c:pt idx="54">
                  <c:v>290.090909091</c:v>
                </c:pt>
                <c:pt idx="55">
                  <c:v>277.259615385</c:v>
                </c:pt>
                <c:pt idx="56">
                  <c:v>226.465909091</c:v>
                </c:pt>
                <c:pt idx="57">
                  <c:v>292.337662338</c:v>
                </c:pt>
                <c:pt idx="58">
                  <c:v>181.909090909</c:v>
                </c:pt>
                <c:pt idx="59">
                  <c:v>177.942857143</c:v>
                </c:pt>
                <c:pt idx="60">
                  <c:v>183.185714286</c:v>
                </c:pt>
                <c:pt idx="61">
                  <c:v>218.805555556</c:v>
                </c:pt>
                <c:pt idx="62">
                  <c:v>199.111111111</c:v>
                </c:pt>
                <c:pt idx="63">
                  <c:v>234.826923077</c:v>
                </c:pt>
                <c:pt idx="64">
                  <c:v>168.378787879</c:v>
                </c:pt>
                <c:pt idx="65">
                  <c:v>230.569230769</c:v>
                </c:pt>
                <c:pt idx="66">
                  <c:v>226.361702128</c:v>
                </c:pt>
                <c:pt idx="67">
                  <c:v>162.169230769</c:v>
                </c:pt>
                <c:pt idx="68">
                  <c:v>153.147058824</c:v>
                </c:pt>
                <c:pt idx="69">
                  <c:v>194.745098039</c:v>
                </c:pt>
                <c:pt idx="70">
                  <c:v>280.733333333</c:v>
                </c:pt>
                <c:pt idx="71">
                  <c:v>138.674418605</c:v>
                </c:pt>
                <c:pt idx="72">
                  <c:v>273.1320754719989</c:v>
                </c:pt>
                <c:pt idx="73">
                  <c:v>288.195652174</c:v>
                </c:pt>
                <c:pt idx="74">
                  <c:v>375.052631579</c:v>
                </c:pt>
                <c:pt idx="75">
                  <c:v>212.369565217</c:v>
                </c:pt>
                <c:pt idx="76">
                  <c:v>500.8269230769992</c:v>
                </c:pt>
                <c:pt idx="77">
                  <c:v>120.975</c:v>
                </c:pt>
                <c:pt idx="78">
                  <c:v>420.3709677419996</c:v>
                </c:pt>
                <c:pt idx="79">
                  <c:v>272.136363636</c:v>
                </c:pt>
                <c:pt idx="80">
                  <c:v>413.651162791</c:v>
                </c:pt>
                <c:pt idx="81">
                  <c:v>159.735849057</c:v>
                </c:pt>
                <c:pt idx="82">
                  <c:v>291.166666667</c:v>
                </c:pt>
                <c:pt idx="83">
                  <c:v>128.617647059</c:v>
                </c:pt>
                <c:pt idx="84">
                  <c:v>210.692307692</c:v>
                </c:pt>
                <c:pt idx="85">
                  <c:v>108.842105263</c:v>
                </c:pt>
                <c:pt idx="86">
                  <c:v>214.068965517</c:v>
                </c:pt>
                <c:pt idx="87">
                  <c:v>114.761904762</c:v>
                </c:pt>
                <c:pt idx="88">
                  <c:v>316.666666667</c:v>
                </c:pt>
                <c:pt idx="89">
                  <c:v>712.1428571429979</c:v>
                </c:pt>
                <c:pt idx="90">
                  <c:v>245.133333333</c:v>
                </c:pt>
                <c:pt idx="91">
                  <c:v>122.916666667</c:v>
                </c:pt>
                <c:pt idx="92">
                  <c:v>196.717948718</c:v>
                </c:pt>
                <c:pt idx="93">
                  <c:v>341.289473684</c:v>
                </c:pt>
                <c:pt idx="94">
                  <c:v>317.571428571</c:v>
                </c:pt>
                <c:pt idx="95">
                  <c:v>210.885714286</c:v>
                </c:pt>
                <c:pt idx="96">
                  <c:v>327.303030303</c:v>
                </c:pt>
                <c:pt idx="97">
                  <c:v>236.592592593</c:v>
                </c:pt>
                <c:pt idx="98">
                  <c:v>139.516129032</c:v>
                </c:pt>
                <c:pt idx="99">
                  <c:v>180.305555556</c:v>
                </c:pt>
                <c:pt idx="100">
                  <c:v>133.875</c:v>
                </c:pt>
                <c:pt idx="101">
                  <c:v>167.833333333</c:v>
                </c:pt>
                <c:pt idx="102">
                  <c:v>161.28</c:v>
                </c:pt>
                <c:pt idx="103">
                  <c:v>174.2</c:v>
                </c:pt>
                <c:pt idx="104">
                  <c:v>351.703703704</c:v>
                </c:pt>
                <c:pt idx="105">
                  <c:v>247.518518519</c:v>
                </c:pt>
                <c:pt idx="106">
                  <c:v>191.657894737</c:v>
                </c:pt>
                <c:pt idx="107">
                  <c:v>498.16</c:v>
                </c:pt>
                <c:pt idx="108">
                  <c:v>262.583333333</c:v>
                </c:pt>
                <c:pt idx="109">
                  <c:v>252.217391304</c:v>
                </c:pt>
                <c:pt idx="110">
                  <c:v>130.75</c:v>
                </c:pt>
                <c:pt idx="111">
                  <c:v>271.333333333</c:v>
                </c:pt>
                <c:pt idx="112">
                  <c:v>446.0370370369992</c:v>
                </c:pt>
                <c:pt idx="113">
                  <c:v>149.307692308</c:v>
                </c:pt>
                <c:pt idx="114">
                  <c:v>174.541666667</c:v>
                </c:pt>
                <c:pt idx="115">
                  <c:v>239.243243243</c:v>
                </c:pt>
                <c:pt idx="116">
                  <c:v>229.903225806</c:v>
                </c:pt>
                <c:pt idx="117">
                  <c:v>293.0</c:v>
                </c:pt>
                <c:pt idx="118">
                  <c:v>185.428571429</c:v>
                </c:pt>
                <c:pt idx="119">
                  <c:v>390.44</c:v>
                </c:pt>
                <c:pt idx="120">
                  <c:v>267.888888889</c:v>
                </c:pt>
                <c:pt idx="121">
                  <c:v>232.055555556</c:v>
                </c:pt>
                <c:pt idx="122">
                  <c:v>308.25</c:v>
                </c:pt>
                <c:pt idx="123">
                  <c:v>82.5</c:v>
                </c:pt>
                <c:pt idx="124">
                  <c:v>159.0</c:v>
                </c:pt>
                <c:pt idx="125">
                  <c:v>105.227272727</c:v>
                </c:pt>
                <c:pt idx="126">
                  <c:v>271.5625</c:v>
                </c:pt>
                <c:pt idx="127">
                  <c:v>181.357142857</c:v>
                </c:pt>
                <c:pt idx="128">
                  <c:v>176.565217391</c:v>
                </c:pt>
                <c:pt idx="129">
                  <c:v>220.125</c:v>
                </c:pt>
                <c:pt idx="130">
                  <c:v>227.705882353</c:v>
                </c:pt>
                <c:pt idx="131">
                  <c:v>178.384615385</c:v>
                </c:pt>
                <c:pt idx="132">
                  <c:v>272.307692308</c:v>
                </c:pt>
                <c:pt idx="133">
                  <c:v>110.692307692</c:v>
                </c:pt>
                <c:pt idx="134">
                  <c:v>100.35</c:v>
                </c:pt>
                <c:pt idx="135">
                  <c:v>262.444444444</c:v>
                </c:pt>
                <c:pt idx="136">
                  <c:v>134.789473684</c:v>
                </c:pt>
                <c:pt idx="137">
                  <c:v>139.727272727</c:v>
                </c:pt>
                <c:pt idx="138">
                  <c:v>672.3124999999974</c:v>
                </c:pt>
                <c:pt idx="139">
                  <c:v>355.56</c:v>
                </c:pt>
                <c:pt idx="140">
                  <c:v>464.692307692</c:v>
                </c:pt>
                <c:pt idx="141">
                  <c:v>668.923076923</c:v>
                </c:pt>
                <c:pt idx="142">
                  <c:v>367.28</c:v>
                </c:pt>
                <c:pt idx="143">
                  <c:v>176.0</c:v>
                </c:pt>
                <c:pt idx="144">
                  <c:v>350.85</c:v>
                </c:pt>
                <c:pt idx="145">
                  <c:v>265.764705882</c:v>
                </c:pt>
                <c:pt idx="146">
                  <c:v>364.545454545</c:v>
                </c:pt>
                <c:pt idx="147">
                  <c:v>84.27272727269833</c:v>
                </c:pt>
                <c:pt idx="148">
                  <c:v>306.5</c:v>
                </c:pt>
                <c:pt idx="149">
                  <c:v>275.25</c:v>
                </c:pt>
                <c:pt idx="150">
                  <c:v>370.333333333</c:v>
                </c:pt>
                <c:pt idx="151">
                  <c:v>257.8235294119982</c:v>
                </c:pt>
                <c:pt idx="152">
                  <c:v>370.0476190479989</c:v>
                </c:pt>
                <c:pt idx="153">
                  <c:v>534.888888889</c:v>
                </c:pt>
                <c:pt idx="154">
                  <c:v>232.315789474</c:v>
                </c:pt>
                <c:pt idx="155">
                  <c:v>127.538461538</c:v>
                </c:pt>
                <c:pt idx="156">
                  <c:v>268.227272727</c:v>
                </c:pt>
                <c:pt idx="157">
                  <c:v>185.125</c:v>
                </c:pt>
                <c:pt idx="158">
                  <c:v>98.9090909091</c:v>
                </c:pt>
                <c:pt idx="159">
                  <c:v>222.272727273</c:v>
                </c:pt>
                <c:pt idx="160">
                  <c:v>141.5</c:v>
                </c:pt>
                <c:pt idx="161">
                  <c:v>639.7</c:v>
                </c:pt>
                <c:pt idx="162">
                  <c:v>212.6</c:v>
                </c:pt>
                <c:pt idx="163">
                  <c:v>337.5</c:v>
                </c:pt>
                <c:pt idx="164">
                  <c:v>366.083333333</c:v>
                </c:pt>
                <c:pt idx="165">
                  <c:v>72.62499999999998</c:v>
                </c:pt>
                <c:pt idx="166">
                  <c:v>1508.81818182</c:v>
                </c:pt>
                <c:pt idx="167">
                  <c:v>265.142857143</c:v>
                </c:pt>
                <c:pt idx="168">
                  <c:v>232.727272727</c:v>
                </c:pt>
                <c:pt idx="169">
                  <c:v>72.77777777779839</c:v>
                </c:pt>
                <c:pt idx="170">
                  <c:v>186.133333333</c:v>
                </c:pt>
                <c:pt idx="171">
                  <c:v>298.444444444</c:v>
                </c:pt>
                <c:pt idx="172">
                  <c:v>32.0</c:v>
                </c:pt>
                <c:pt idx="173">
                  <c:v>216.923076923</c:v>
                </c:pt>
                <c:pt idx="174">
                  <c:v>927.636363636</c:v>
                </c:pt>
                <c:pt idx="175">
                  <c:v>153.125</c:v>
                </c:pt>
                <c:pt idx="176">
                  <c:v>194.5</c:v>
                </c:pt>
                <c:pt idx="177">
                  <c:v>650.090909091</c:v>
                </c:pt>
                <c:pt idx="178">
                  <c:v>118.571428571</c:v>
                </c:pt>
                <c:pt idx="179">
                  <c:v>188.833333333</c:v>
                </c:pt>
                <c:pt idx="180">
                  <c:v>89.2</c:v>
                </c:pt>
                <c:pt idx="181">
                  <c:v>406.857142857</c:v>
                </c:pt>
                <c:pt idx="182">
                  <c:v>266.666666667</c:v>
                </c:pt>
                <c:pt idx="183">
                  <c:v>223.444444444</c:v>
                </c:pt>
                <c:pt idx="184">
                  <c:v>218.444444444</c:v>
                </c:pt>
                <c:pt idx="185">
                  <c:v>193.5</c:v>
                </c:pt>
                <c:pt idx="186">
                  <c:v>291.636363636</c:v>
                </c:pt>
                <c:pt idx="187">
                  <c:v>222.0</c:v>
                </c:pt>
                <c:pt idx="188">
                  <c:v>223.928571429</c:v>
                </c:pt>
                <c:pt idx="189">
                  <c:v>301.75</c:v>
                </c:pt>
                <c:pt idx="190">
                  <c:v>211.142857143</c:v>
                </c:pt>
                <c:pt idx="191">
                  <c:v>398.375</c:v>
                </c:pt>
                <c:pt idx="192">
                  <c:v>1057.36363636</c:v>
                </c:pt>
                <c:pt idx="193">
                  <c:v>120.666666667</c:v>
                </c:pt>
                <c:pt idx="194">
                  <c:v>144.9</c:v>
                </c:pt>
                <c:pt idx="195">
                  <c:v>342.6</c:v>
                </c:pt>
                <c:pt idx="196">
                  <c:v>118.888888889</c:v>
                </c:pt>
                <c:pt idx="197">
                  <c:v>91.7142857143</c:v>
                </c:pt>
                <c:pt idx="198">
                  <c:v>161.857142857</c:v>
                </c:pt>
                <c:pt idx="199">
                  <c:v>391.0</c:v>
                </c:pt>
                <c:pt idx="200">
                  <c:v>623.1111111109979</c:v>
                </c:pt>
                <c:pt idx="201">
                  <c:v>173.235294118</c:v>
                </c:pt>
                <c:pt idx="202">
                  <c:v>208.0</c:v>
                </c:pt>
                <c:pt idx="203">
                  <c:v>275.153846154</c:v>
                </c:pt>
                <c:pt idx="204">
                  <c:v>137.0</c:v>
                </c:pt>
                <c:pt idx="205">
                  <c:v>372.0</c:v>
                </c:pt>
                <c:pt idx="206">
                  <c:v>242.7142857139999</c:v>
                </c:pt>
                <c:pt idx="207">
                  <c:v>271.166666667</c:v>
                </c:pt>
                <c:pt idx="208">
                  <c:v>142.333333333</c:v>
                </c:pt>
                <c:pt idx="209">
                  <c:v>192.625</c:v>
                </c:pt>
                <c:pt idx="210">
                  <c:v>366.444444444</c:v>
                </c:pt>
                <c:pt idx="211">
                  <c:v>171.285714286</c:v>
                </c:pt>
                <c:pt idx="212">
                  <c:v>237.285714286</c:v>
                </c:pt>
                <c:pt idx="213">
                  <c:v>120.6</c:v>
                </c:pt>
                <c:pt idx="214">
                  <c:v>157.5</c:v>
                </c:pt>
                <c:pt idx="215">
                  <c:v>314.0</c:v>
                </c:pt>
                <c:pt idx="216">
                  <c:v>425.909090909</c:v>
                </c:pt>
                <c:pt idx="217">
                  <c:v>163.0</c:v>
                </c:pt>
                <c:pt idx="218">
                  <c:v>548.538461538</c:v>
                </c:pt>
                <c:pt idx="219">
                  <c:v>2243.0</c:v>
                </c:pt>
                <c:pt idx="220">
                  <c:v>339.5</c:v>
                </c:pt>
                <c:pt idx="221">
                  <c:v>296.0</c:v>
                </c:pt>
                <c:pt idx="222">
                  <c:v>259.0</c:v>
                </c:pt>
                <c:pt idx="223">
                  <c:v>354.5</c:v>
                </c:pt>
                <c:pt idx="224">
                  <c:v>1716.66666667</c:v>
                </c:pt>
                <c:pt idx="225">
                  <c:v>279.166666667</c:v>
                </c:pt>
                <c:pt idx="226">
                  <c:v>132.363636364</c:v>
                </c:pt>
                <c:pt idx="227">
                  <c:v>561.2</c:v>
                </c:pt>
                <c:pt idx="228">
                  <c:v>676.8571428569974</c:v>
                </c:pt>
                <c:pt idx="229">
                  <c:v>119.75</c:v>
                </c:pt>
                <c:pt idx="230">
                  <c:v>368.0</c:v>
                </c:pt>
                <c:pt idx="231">
                  <c:v>296.1</c:v>
                </c:pt>
                <c:pt idx="232">
                  <c:v>603.714285714</c:v>
                </c:pt>
                <c:pt idx="233">
                  <c:v>211.636363636</c:v>
                </c:pt>
                <c:pt idx="234">
                  <c:v>184.0</c:v>
                </c:pt>
                <c:pt idx="235">
                  <c:v>427.4285714289932</c:v>
                </c:pt>
                <c:pt idx="236">
                  <c:v>196.7142857139999</c:v>
                </c:pt>
                <c:pt idx="237">
                  <c:v>256.666666667</c:v>
                </c:pt>
                <c:pt idx="238">
                  <c:v>255.7142857139999</c:v>
                </c:pt>
                <c:pt idx="239">
                  <c:v>206.5</c:v>
                </c:pt>
                <c:pt idx="240">
                  <c:v>139.444444444</c:v>
                </c:pt>
                <c:pt idx="241">
                  <c:v>300.5</c:v>
                </c:pt>
                <c:pt idx="242">
                  <c:v>159.555555556</c:v>
                </c:pt>
                <c:pt idx="243">
                  <c:v>211.0</c:v>
                </c:pt>
                <c:pt idx="244">
                  <c:v>279.0</c:v>
                </c:pt>
                <c:pt idx="245">
                  <c:v>230.7</c:v>
                </c:pt>
                <c:pt idx="246">
                  <c:v>261.4615384619913</c:v>
                </c:pt>
                <c:pt idx="247">
                  <c:v>257.5</c:v>
                </c:pt>
                <c:pt idx="248">
                  <c:v>263.25</c:v>
                </c:pt>
                <c:pt idx="249">
                  <c:v>155.0</c:v>
                </c:pt>
                <c:pt idx="250">
                  <c:v>833.875</c:v>
                </c:pt>
                <c:pt idx="251">
                  <c:v>88.5</c:v>
                </c:pt>
                <c:pt idx="252">
                  <c:v>182.0</c:v>
                </c:pt>
                <c:pt idx="253">
                  <c:v>121.8</c:v>
                </c:pt>
                <c:pt idx="254">
                  <c:v>217.4</c:v>
                </c:pt>
                <c:pt idx="255">
                  <c:v>327.0</c:v>
                </c:pt>
                <c:pt idx="256">
                  <c:v>189.428571429</c:v>
                </c:pt>
                <c:pt idx="257">
                  <c:v>1343.0</c:v>
                </c:pt>
                <c:pt idx="258">
                  <c:v>179.333333333</c:v>
                </c:pt>
                <c:pt idx="259">
                  <c:v>52.0</c:v>
                </c:pt>
                <c:pt idx="260">
                  <c:v>137.666666667</c:v>
                </c:pt>
                <c:pt idx="261">
                  <c:v>158.2</c:v>
                </c:pt>
                <c:pt idx="262">
                  <c:v>758.25</c:v>
                </c:pt>
                <c:pt idx="263">
                  <c:v>104.0</c:v>
                </c:pt>
                <c:pt idx="264">
                  <c:v>550.428571429</c:v>
                </c:pt>
                <c:pt idx="265">
                  <c:v>208.75</c:v>
                </c:pt>
                <c:pt idx="266">
                  <c:v>216.857142857</c:v>
                </c:pt>
                <c:pt idx="267">
                  <c:v>269.5</c:v>
                </c:pt>
                <c:pt idx="268">
                  <c:v>792.5</c:v>
                </c:pt>
                <c:pt idx="269">
                  <c:v>509.142857143</c:v>
                </c:pt>
                <c:pt idx="270">
                  <c:v>109.0</c:v>
                </c:pt>
                <c:pt idx="271">
                  <c:v>162.5</c:v>
                </c:pt>
                <c:pt idx="272">
                  <c:v>160.0</c:v>
                </c:pt>
                <c:pt idx="273">
                  <c:v>460.666666667</c:v>
                </c:pt>
                <c:pt idx="274">
                  <c:v>814.166666667</c:v>
                </c:pt>
                <c:pt idx="275">
                  <c:v>832.5555555559994</c:v>
                </c:pt>
                <c:pt idx="276">
                  <c:v>793.25</c:v>
                </c:pt>
                <c:pt idx="277">
                  <c:v>116.5</c:v>
                </c:pt>
                <c:pt idx="278">
                  <c:v>152.125</c:v>
                </c:pt>
                <c:pt idx="279">
                  <c:v>198.8</c:v>
                </c:pt>
                <c:pt idx="280">
                  <c:v>278.0</c:v>
                </c:pt>
                <c:pt idx="281">
                  <c:v>230.0</c:v>
                </c:pt>
                <c:pt idx="282">
                  <c:v>263.0</c:v>
                </c:pt>
                <c:pt idx="283">
                  <c:v>236.0</c:v>
                </c:pt>
                <c:pt idx="284">
                  <c:v>464.0</c:v>
                </c:pt>
                <c:pt idx="285">
                  <c:v>61.6666666667</c:v>
                </c:pt>
                <c:pt idx="286">
                  <c:v>96.85714285709852</c:v>
                </c:pt>
                <c:pt idx="287">
                  <c:v>129.666666667</c:v>
                </c:pt>
                <c:pt idx="288">
                  <c:v>40.0</c:v>
                </c:pt>
                <c:pt idx="289">
                  <c:v>93.57142857140001</c:v>
                </c:pt>
                <c:pt idx="290">
                  <c:v>543.0</c:v>
                </c:pt>
                <c:pt idx="291">
                  <c:v>884.285714286</c:v>
                </c:pt>
                <c:pt idx="292">
                  <c:v>692.2</c:v>
                </c:pt>
                <c:pt idx="293">
                  <c:v>219.0</c:v>
                </c:pt>
                <c:pt idx="294">
                  <c:v>491.25</c:v>
                </c:pt>
                <c:pt idx="295">
                  <c:v>1397.28571429</c:v>
                </c:pt>
                <c:pt idx="296">
                  <c:v>195.272727273</c:v>
                </c:pt>
                <c:pt idx="297">
                  <c:v>354.333333333</c:v>
                </c:pt>
                <c:pt idx="298">
                  <c:v>543.4</c:v>
                </c:pt>
                <c:pt idx="299">
                  <c:v>130.0</c:v>
                </c:pt>
                <c:pt idx="300">
                  <c:v>220.2</c:v>
                </c:pt>
                <c:pt idx="301">
                  <c:v>219.333333333</c:v>
                </c:pt>
                <c:pt idx="302">
                  <c:v>271.333333333</c:v>
                </c:pt>
                <c:pt idx="303">
                  <c:v>51.8</c:v>
                </c:pt>
                <c:pt idx="304">
                  <c:v>380.5</c:v>
                </c:pt>
                <c:pt idx="305">
                  <c:v>289.6</c:v>
                </c:pt>
                <c:pt idx="306">
                  <c:v>901.833333333</c:v>
                </c:pt>
                <c:pt idx="307">
                  <c:v>311.0</c:v>
                </c:pt>
                <c:pt idx="308">
                  <c:v>1485.0</c:v>
                </c:pt>
                <c:pt idx="309">
                  <c:v>98.4</c:v>
                </c:pt>
                <c:pt idx="310">
                  <c:v>116.25</c:v>
                </c:pt>
                <c:pt idx="311">
                  <c:v>296.75</c:v>
                </c:pt>
                <c:pt idx="312">
                  <c:v>526.8</c:v>
                </c:pt>
                <c:pt idx="313">
                  <c:v>102.5</c:v>
                </c:pt>
                <c:pt idx="314">
                  <c:v>98.0</c:v>
                </c:pt>
                <c:pt idx="315">
                  <c:v>325.333333333</c:v>
                </c:pt>
                <c:pt idx="316">
                  <c:v>180.0</c:v>
                </c:pt>
                <c:pt idx="317">
                  <c:v>983.0</c:v>
                </c:pt>
                <c:pt idx="318">
                  <c:v>140.166666667</c:v>
                </c:pt>
                <c:pt idx="319">
                  <c:v>353.0</c:v>
                </c:pt>
                <c:pt idx="320">
                  <c:v>549.0</c:v>
                </c:pt>
                <c:pt idx="321">
                  <c:v>99.4</c:v>
                </c:pt>
                <c:pt idx="322">
                  <c:v>284.333333333</c:v>
                </c:pt>
                <c:pt idx="323">
                  <c:v>139.0</c:v>
                </c:pt>
                <c:pt idx="324">
                  <c:v>272.857142857</c:v>
                </c:pt>
                <c:pt idx="325">
                  <c:v>1019.5</c:v>
                </c:pt>
                <c:pt idx="326">
                  <c:v>326.0</c:v>
                </c:pt>
                <c:pt idx="327">
                  <c:v>170.333333333</c:v>
                </c:pt>
                <c:pt idx="328">
                  <c:v>97.0</c:v>
                </c:pt>
                <c:pt idx="329">
                  <c:v>551.0</c:v>
                </c:pt>
                <c:pt idx="330">
                  <c:v>266.0</c:v>
                </c:pt>
                <c:pt idx="331">
                  <c:v>339.666666667</c:v>
                </c:pt>
                <c:pt idx="332">
                  <c:v>109.5</c:v>
                </c:pt>
                <c:pt idx="333">
                  <c:v>865.5</c:v>
                </c:pt>
                <c:pt idx="334">
                  <c:v>635.0</c:v>
                </c:pt>
                <c:pt idx="335">
                  <c:v>3185.0</c:v>
                </c:pt>
                <c:pt idx="336">
                  <c:v>255.5</c:v>
                </c:pt>
                <c:pt idx="337">
                  <c:v>199.0</c:v>
                </c:pt>
                <c:pt idx="338">
                  <c:v>220.333333333</c:v>
                </c:pt>
                <c:pt idx="339">
                  <c:v>376.0</c:v>
                </c:pt>
                <c:pt idx="340">
                  <c:v>150.666666667</c:v>
                </c:pt>
                <c:pt idx="341">
                  <c:v>77.0</c:v>
                </c:pt>
                <c:pt idx="342">
                  <c:v>94.33333333329873</c:v>
                </c:pt>
                <c:pt idx="343">
                  <c:v>90.5</c:v>
                </c:pt>
                <c:pt idx="344">
                  <c:v>352.5</c:v>
                </c:pt>
                <c:pt idx="345">
                  <c:v>255.8</c:v>
                </c:pt>
                <c:pt idx="346">
                  <c:v>81.0</c:v>
                </c:pt>
                <c:pt idx="347">
                  <c:v>602.0</c:v>
                </c:pt>
                <c:pt idx="348">
                  <c:v>84.75</c:v>
                </c:pt>
                <c:pt idx="349">
                  <c:v>252.5</c:v>
                </c:pt>
                <c:pt idx="350">
                  <c:v>150.0</c:v>
                </c:pt>
                <c:pt idx="351">
                  <c:v>264.0</c:v>
                </c:pt>
                <c:pt idx="352">
                  <c:v>616.333333333</c:v>
                </c:pt>
                <c:pt idx="353">
                  <c:v>182.0</c:v>
                </c:pt>
                <c:pt idx="354">
                  <c:v>270.5</c:v>
                </c:pt>
                <c:pt idx="355">
                  <c:v>273.0</c:v>
                </c:pt>
                <c:pt idx="356">
                  <c:v>206.0</c:v>
                </c:pt>
                <c:pt idx="357">
                  <c:v>96.0</c:v>
                </c:pt>
                <c:pt idx="358">
                  <c:v>278.5</c:v>
                </c:pt>
                <c:pt idx="359">
                  <c:v>203.8</c:v>
                </c:pt>
                <c:pt idx="360">
                  <c:v>3487.0</c:v>
                </c:pt>
                <c:pt idx="361">
                  <c:v>545.333333333</c:v>
                </c:pt>
                <c:pt idx="362">
                  <c:v>169.0</c:v>
                </c:pt>
                <c:pt idx="363">
                  <c:v>96.0</c:v>
                </c:pt>
                <c:pt idx="364">
                  <c:v>160.333333333</c:v>
                </c:pt>
                <c:pt idx="365">
                  <c:v>459.666666667</c:v>
                </c:pt>
                <c:pt idx="366">
                  <c:v>143.833333333</c:v>
                </c:pt>
                <c:pt idx="367">
                  <c:v>302.714285714</c:v>
                </c:pt>
                <c:pt idx="368">
                  <c:v>225.5</c:v>
                </c:pt>
                <c:pt idx="369">
                  <c:v>116.0</c:v>
                </c:pt>
                <c:pt idx="370">
                  <c:v>177.0</c:v>
                </c:pt>
                <c:pt idx="371">
                  <c:v>205.0</c:v>
                </c:pt>
                <c:pt idx="372">
                  <c:v>2598.0</c:v>
                </c:pt>
                <c:pt idx="373">
                  <c:v>47.0</c:v>
                </c:pt>
                <c:pt idx="374">
                  <c:v>435.0</c:v>
                </c:pt>
                <c:pt idx="375">
                  <c:v>550.0</c:v>
                </c:pt>
                <c:pt idx="376">
                  <c:v>206.75</c:v>
                </c:pt>
                <c:pt idx="377">
                  <c:v>145.5</c:v>
                </c:pt>
                <c:pt idx="378">
                  <c:v>159.5</c:v>
                </c:pt>
                <c:pt idx="379">
                  <c:v>105.333333333</c:v>
                </c:pt>
                <c:pt idx="380">
                  <c:v>303.333333333</c:v>
                </c:pt>
                <c:pt idx="381">
                  <c:v>691.5</c:v>
                </c:pt>
                <c:pt idx="382">
                  <c:v>698.5</c:v>
                </c:pt>
                <c:pt idx="383">
                  <c:v>717.666666667</c:v>
                </c:pt>
                <c:pt idx="384">
                  <c:v>881.6</c:v>
                </c:pt>
                <c:pt idx="385">
                  <c:v>235.0</c:v>
                </c:pt>
                <c:pt idx="386">
                  <c:v>548.0</c:v>
                </c:pt>
                <c:pt idx="387">
                  <c:v>242.666666667</c:v>
                </c:pt>
                <c:pt idx="388">
                  <c:v>359.5</c:v>
                </c:pt>
                <c:pt idx="389">
                  <c:v>813.0</c:v>
                </c:pt>
                <c:pt idx="390">
                  <c:v>145.0</c:v>
                </c:pt>
                <c:pt idx="391">
                  <c:v>2189.5</c:v>
                </c:pt>
                <c:pt idx="392">
                  <c:v>3055.5</c:v>
                </c:pt>
                <c:pt idx="393">
                  <c:v>239.2</c:v>
                </c:pt>
                <c:pt idx="394">
                  <c:v>224.0</c:v>
                </c:pt>
                <c:pt idx="395">
                  <c:v>301.0</c:v>
                </c:pt>
                <c:pt idx="396">
                  <c:v>194.0</c:v>
                </c:pt>
                <c:pt idx="397">
                  <c:v>26.0</c:v>
                </c:pt>
                <c:pt idx="398">
                  <c:v>959.666666667</c:v>
                </c:pt>
                <c:pt idx="399">
                  <c:v>401.2</c:v>
                </c:pt>
                <c:pt idx="400">
                  <c:v>2415.0</c:v>
                </c:pt>
                <c:pt idx="401">
                  <c:v>94.5</c:v>
                </c:pt>
                <c:pt idx="402">
                  <c:v>171.0</c:v>
                </c:pt>
                <c:pt idx="403">
                  <c:v>201.0</c:v>
                </c:pt>
                <c:pt idx="404">
                  <c:v>428.0</c:v>
                </c:pt>
                <c:pt idx="405">
                  <c:v>292.0</c:v>
                </c:pt>
                <c:pt idx="406">
                  <c:v>327.333333333</c:v>
                </c:pt>
                <c:pt idx="407">
                  <c:v>34977.0</c:v>
                </c:pt>
                <c:pt idx="408">
                  <c:v>323.75</c:v>
                </c:pt>
                <c:pt idx="409">
                  <c:v>1701.0</c:v>
                </c:pt>
                <c:pt idx="410">
                  <c:v>346.857142857</c:v>
                </c:pt>
                <c:pt idx="411">
                  <c:v>257.75</c:v>
                </c:pt>
                <c:pt idx="412">
                  <c:v>288.8</c:v>
                </c:pt>
                <c:pt idx="413">
                  <c:v>505.0</c:v>
                </c:pt>
                <c:pt idx="414">
                  <c:v>161.0</c:v>
                </c:pt>
                <c:pt idx="415">
                  <c:v>6037.0</c:v>
                </c:pt>
                <c:pt idx="416">
                  <c:v>176.0</c:v>
                </c:pt>
                <c:pt idx="417">
                  <c:v>4747.0</c:v>
                </c:pt>
                <c:pt idx="418">
                  <c:v>122.333333333</c:v>
                </c:pt>
                <c:pt idx="419">
                  <c:v>139.0</c:v>
                </c:pt>
                <c:pt idx="420">
                  <c:v>179.5</c:v>
                </c:pt>
                <c:pt idx="421">
                  <c:v>522.0</c:v>
                </c:pt>
                <c:pt idx="422">
                  <c:v>3746.0</c:v>
                </c:pt>
                <c:pt idx="423">
                  <c:v>199.0</c:v>
                </c:pt>
                <c:pt idx="424">
                  <c:v>179.333333333</c:v>
                </c:pt>
                <c:pt idx="425">
                  <c:v>143.0</c:v>
                </c:pt>
                <c:pt idx="426">
                  <c:v>292.0</c:v>
                </c:pt>
                <c:pt idx="427">
                  <c:v>313.0</c:v>
                </c:pt>
                <c:pt idx="428">
                  <c:v>206.0</c:v>
                </c:pt>
                <c:pt idx="429">
                  <c:v>579.0</c:v>
                </c:pt>
                <c:pt idx="430">
                  <c:v>1641.6</c:v>
                </c:pt>
                <c:pt idx="431">
                  <c:v>515.666666667</c:v>
                </c:pt>
                <c:pt idx="432">
                  <c:v>364.0</c:v>
                </c:pt>
                <c:pt idx="433">
                  <c:v>98.5</c:v>
                </c:pt>
                <c:pt idx="434">
                  <c:v>3449.0</c:v>
                </c:pt>
                <c:pt idx="435">
                  <c:v>222.0</c:v>
                </c:pt>
                <c:pt idx="436">
                  <c:v>264.0</c:v>
                </c:pt>
                <c:pt idx="437">
                  <c:v>40.0</c:v>
                </c:pt>
                <c:pt idx="438">
                  <c:v>311.0</c:v>
                </c:pt>
                <c:pt idx="439">
                  <c:v>165.5</c:v>
                </c:pt>
                <c:pt idx="440">
                  <c:v>487.5</c:v>
                </c:pt>
                <c:pt idx="441">
                  <c:v>289.0</c:v>
                </c:pt>
                <c:pt idx="442">
                  <c:v>788.5</c:v>
                </c:pt>
                <c:pt idx="443">
                  <c:v>239.0</c:v>
                </c:pt>
                <c:pt idx="444">
                  <c:v>166.0</c:v>
                </c:pt>
                <c:pt idx="445">
                  <c:v>113.0</c:v>
                </c:pt>
                <c:pt idx="446">
                  <c:v>137.0</c:v>
                </c:pt>
                <c:pt idx="447">
                  <c:v>1609.5</c:v>
                </c:pt>
                <c:pt idx="448">
                  <c:v>2059.5</c:v>
                </c:pt>
                <c:pt idx="449">
                  <c:v>153.0</c:v>
                </c:pt>
                <c:pt idx="450">
                  <c:v>207.0</c:v>
                </c:pt>
                <c:pt idx="451">
                  <c:v>688.0</c:v>
                </c:pt>
                <c:pt idx="452">
                  <c:v>208.0</c:v>
                </c:pt>
                <c:pt idx="453">
                  <c:v>285.0</c:v>
                </c:pt>
                <c:pt idx="454">
                  <c:v>383.333333333</c:v>
                </c:pt>
                <c:pt idx="455">
                  <c:v>269.666666667</c:v>
                </c:pt>
                <c:pt idx="456">
                  <c:v>2106.0</c:v>
                </c:pt>
                <c:pt idx="457">
                  <c:v>409.0</c:v>
                </c:pt>
                <c:pt idx="458">
                  <c:v>646.75</c:v>
                </c:pt>
                <c:pt idx="459">
                  <c:v>300.25</c:v>
                </c:pt>
                <c:pt idx="460">
                  <c:v>295.0</c:v>
                </c:pt>
                <c:pt idx="461">
                  <c:v>1096.0</c:v>
                </c:pt>
                <c:pt idx="462">
                  <c:v>567.6</c:v>
                </c:pt>
                <c:pt idx="463">
                  <c:v>878.0</c:v>
                </c:pt>
                <c:pt idx="464">
                  <c:v>89.0</c:v>
                </c:pt>
                <c:pt idx="465">
                  <c:v>812.75</c:v>
                </c:pt>
                <c:pt idx="466">
                  <c:v>214.333333333</c:v>
                </c:pt>
                <c:pt idx="467">
                  <c:v>135.2</c:v>
                </c:pt>
                <c:pt idx="468">
                  <c:v>281.0</c:v>
                </c:pt>
                <c:pt idx="469">
                  <c:v>271.5</c:v>
                </c:pt>
                <c:pt idx="470">
                  <c:v>313.4</c:v>
                </c:pt>
                <c:pt idx="471">
                  <c:v>73.33333333329873</c:v>
                </c:pt>
                <c:pt idx="472">
                  <c:v>37.0</c:v>
                </c:pt>
                <c:pt idx="473">
                  <c:v>496.0</c:v>
                </c:pt>
                <c:pt idx="474">
                  <c:v>145.0</c:v>
                </c:pt>
                <c:pt idx="475">
                  <c:v>156.5</c:v>
                </c:pt>
                <c:pt idx="476">
                  <c:v>122.333333333</c:v>
                </c:pt>
                <c:pt idx="477">
                  <c:v>2819.0</c:v>
                </c:pt>
                <c:pt idx="478">
                  <c:v>120.0</c:v>
                </c:pt>
                <c:pt idx="479">
                  <c:v>233.0</c:v>
                </c:pt>
                <c:pt idx="480">
                  <c:v>240.0</c:v>
                </c:pt>
                <c:pt idx="481">
                  <c:v>239.0</c:v>
                </c:pt>
                <c:pt idx="482">
                  <c:v>64.0</c:v>
                </c:pt>
                <c:pt idx="483">
                  <c:v>144.0</c:v>
                </c:pt>
                <c:pt idx="484">
                  <c:v>1676.66666667</c:v>
                </c:pt>
                <c:pt idx="485">
                  <c:v>173.0</c:v>
                </c:pt>
                <c:pt idx="486">
                  <c:v>374.0</c:v>
                </c:pt>
                <c:pt idx="487">
                  <c:v>792.0</c:v>
                </c:pt>
                <c:pt idx="488">
                  <c:v>88.0</c:v>
                </c:pt>
                <c:pt idx="489">
                  <c:v>571.0</c:v>
                </c:pt>
                <c:pt idx="490">
                  <c:v>176.0</c:v>
                </c:pt>
                <c:pt idx="491">
                  <c:v>733.0</c:v>
                </c:pt>
                <c:pt idx="492">
                  <c:v>131.0</c:v>
                </c:pt>
                <c:pt idx="493">
                  <c:v>179.0</c:v>
                </c:pt>
                <c:pt idx="494">
                  <c:v>997.0</c:v>
                </c:pt>
                <c:pt idx="495">
                  <c:v>73.33333333329873</c:v>
                </c:pt>
                <c:pt idx="496">
                  <c:v>269.0</c:v>
                </c:pt>
                <c:pt idx="497">
                  <c:v>373.0</c:v>
                </c:pt>
                <c:pt idx="498">
                  <c:v>128.0</c:v>
                </c:pt>
                <c:pt idx="499">
                  <c:v>1230.0</c:v>
                </c:pt>
                <c:pt idx="500">
                  <c:v>41.0</c:v>
                </c:pt>
                <c:pt idx="501">
                  <c:v>332.0</c:v>
                </c:pt>
                <c:pt idx="502">
                  <c:v>133.0</c:v>
                </c:pt>
                <c:pt idx="503">
                  <c:v>259.333333333</c:v>
                </c:pt>
                <c:pt idx="504">
                  <c:v>2013.5</c:v>
                </c:pt>
                <c:pt idx="505">
                  <c:v>96.0</c:v>
                </c:pt>
                <c:pt idx="506">
                  <c:v>145.0</c:v>
                </c:pt>
                <c:pt idx="507">
                  <c:v>918.0</c:v>
                </c:pt>
                <c:pt idx="508">
                  <c:v>4174.0</c:v>
                </c:pt>
                <c:pt idx="509">
                  <c:v>129.0</c:v>
                </c:pt>
                <c:pt idx="510">
                  <c:v>255.0</c:v>
                </c:pt>
                <c:pt idx="511">
                  <c:v>425.833333333</c:v>
                </c:pt>
                <c:pt idx="512">
                  <c:v>359.0</c:v>
                </c:pt>
                <c:pt idx="513">
                  <c:v>259.0</c:v>
                </c:pt>
                <c:pt idx="514">
                  <c:v>119.5</c:v>
                </c:pt>
                <c:pt idx="515">
                  <c:v>139.0</c:v>
                </c:pt>
                <c:pt idx="516">
                  <c:v>2799.5</c:v>
                </c:pt>
                <c:pt idx="517">
                  <c:v>245.0</c:v>
                </c:pt>
                <c:pt idx="518">
                  <c:v>445.0</c:v>
                </c:pt>
                <c:pt idx="519">
                  <c:v>429.0</c:v>
                </c:pt>
                <c:pt idx="520">
                  <c:v>191.0</c:v>
                </c:pt>
                <c:pt idx="521">
                  <c:v>48.0</c:v>
                </c:pt>
                <c:pt idx="522">
                  <c:v>144.0</c:v>
                </c:pt>
                <c:pt idx="523">
                  <c:v>170.5</c:v>
                </c:pt>
                <c:pt idx="524">
                  <c:v>658.75</c:v>
                </c:pt>
                <c:pt idx="525">
                  <c:v>57.0</c:v>
                </c:pt>
                <c:pt idx="526">
                  <c:v>178.0</c:v>
                </c:pt>
                <c:pt idx="527">
                  <c:v>292.0</c:v>
                </c:pt>
                <c:pt idx="528">
                  <c:v>999.0</c:v>
                </c:pt>
                <c:pt idx="529">
                  <c:v>184.0</c:v>
                </c:pt>
                <c:pt idx="530">
                  <c:v>204.0</c:v>
                </c:pt>
                <c:pt idx="531">
                  <c:v>133.5</c:v>
                </c:pt>
                <c:pt idx="532">
                  <c:v>220.0</c:v>
                </c:pt>
                <c:pt idx="533">
                  <c:v>101.0</c:v>
                </c:pt>
                <c:pt idx="534">
                  <c:v>92.0</c:v>
                </c:pt>
                <c:pt idx="535">
                  <c:v>132.0</c:v>
                </c:pt>
                <c:pt idx="536">
                  <c:v>304.0</c:v>
                </c:pt>
                <c:pt idx="537">
                  <c:v>138.0</c:v>
                </c:pt>
                <c:pt idx="538">
                  <c:v>319.5</c:v>
                </c:pt>
                <c:pt idx="539">
                  <c:v>125.0</c:v>
                </c:pt>
                <c:pt idx="540">
                  <c:v>137.0</c:v>
                </c:pt>
                <c:pt idx="541">
                  <c:v>417.0</c:v>
                </c:pt>
                <c:pt idx="542">
                  <c:v>186.0</c:v>
                </c:pt>
                <c:pt idx="543">
                  <c:v>400.0</c:v>
                </c:pt>
                <c:pt idx="544">
                  <c:v>121.0</c:v>
                </c:pt>
                <c:pt idx="545">
                  <c:v>66.0</c:v>
                </c:pt>
                <c:pt idx="546">
                  <c:v>400.0</c:v>
                </c:pt>
                <c:pt idx="547">
                  <c:v>343.0</c:v>
                </c:pt>
                <c:pt idx="548">
                  <c:v>327.0</c:v>
                </c:pt>
                <c:pt idx="549">
                  <c:v>515.666666667</c:v>
                </c:pt>
                <c:pt idx="550">
                  <c:v>604.0</c:v>
                </c:pt>
                <c:pt idx="551">
                  <c:v>249.333333333</c:v>
                </c:pt>
                <c:pt idx="552">
                  <c:v>131.0</c:v>
                </c:pt>
                <c:pt idx="553">
                  <c:v>1179.0</c:v>
                </c:pt>
                <c:pt idx="554">
                  <c:v>182.0</c:v>
                </c:pt>
                <c:pt idx="555">
                  <c:v>246.0</c:v>
                </c:pt>
                <c:pt idx="556">
                  <c:v>1311.66666667</c:v>
                </c:pt>
                <c:pt idx="557">
                  <c:v>358.0</c:v>
                </c:pt>
                <c:pt idx="558">
                  <c:v>430.0</c:v>
                </c:pt>
                <c:pt idx="559">
                  <c:v>222.0</c:v>
                </c:pt>
                <c:pt idx="560">
                  <c:v>126.0</c:v>
                </c:pt>
                <c:pt idx="561">
                  <c:v>71.0</c:v>
                </c:pt>
                <c:pt idx="562">
                  <c:v>518.0</c:v>
                </c:pt>
                <c:pt idx="563">
                  <c:v>282.5</c:v>
                </c:pt>
                <c:pt idx="564">
                  <c:v>483.0</c:v>
                </c:pt>
                <c:pt idx="565">
                  <c:v>126.0</c:v>
                </c:pt>
                <c:pt idx="566">
                  <c:v>618.0</c:v>
                </c:pt>
                <c:pt idx="567">
                  <c:v>135.0</c:v>
                </c:pt>
                <c:pt idx="568">
                  <c:v>219.333333333</c:v>
                </c:pt>
                <c:pt idx="569">
                  <c:v>1689.5</c:v>
                </c:pt>
                <c:pt idx="570">
                  <c:v>485.0</c:v>
                </c:pt>
                <c:pt idx="571">
                  <c:v>2466.0</c:v>
                </c:pt>
                <c:pt idx="572">
                  <c:v>1068.33333333</c:v>
                </c:pt>
                <c:pt idx="573">
                  <c:v>129.666666667</c:v>
                </c:pt>
                <c:pt idx="574">
                  <c:v>129.0</c:v>
                </c:pt>
                <c:pt idx="575">
                  <c:v>462.5</c:v>
                </c:pt>
                <c:pt idx="576">
                  <c:v>399.0</c:v>
                </c:pt>
                <c:pt idx="577">
                  <c:v>111.0</c:v>
                </c:pt>
                <c:pt idx="578">
                  <c:v>271.0</c:v>
                </c:pt>
                <c:pt idx="579">
                  <c:v>510.0</c:v>
                </c:pt>
                <c:pt idx="580">
                  <c:v>2461.0</c:v>
                </c:pt>
                <c:pt idx="581">
                  <c:v>141.0</c:v>
                </c:pt>
                <c:pt idx="582">
                  <c:v>2276.0</c:v>
                </c:pt>
                <c:pt idx="583">
                  <c:v>121.0</c:v>
                </c:pt>
                <c:pt idx="584">
                  <c:v>214.5</c:v>
                </c:pt>
                <c:pt idx="585">
                  <c:v>123.0</c:v>
                </c:pt>
                <c:pt idx="586">
                  <c:v>143.0</c:v>
                </c:pt>
                <c:pt idx="587">
                  <c:v>248.0</c:v>
                </c:pt>
                <c:pt idx="588">
                  <c:v>1133.0</c:v>
                </c:pt>
                <c:pt idx="589">
                  <c:v>86.0</c:v>
                </c:pt>
                <c:pt idx="590">
                  <c:v>235.0</c:v>
                </c:pt>
                <c:pt idx="591">
                  <c:v>348.0</c:v>
                </c:pt>
                <c:pt idx="592">
                  <c:v>703.5</c:v>
                </c:pt>
                <c:pt idx="593">
                  <c:v>515.666666667</c:v>
                </c:pt>
                <c:pt idx="594">
                  <c:v>87.0</c:v>
                </c:pt>
                <c:pt idx="595">
                  <c:v>133.0</c:v>
                </c:pt>
                <c:pt idx="596">
                  <c:v>912.0</c:v>
                </c:pt>
                <c:pt idx="597">
                  <c:v>264.0</c:v>
                </c:pt>
                <c:pt idx="598">
                  <c:v>250.5</c:v>
                </c:pt>
                <c:pt idx="599">
                  <c:v>109.0</c:v>
                </c:pt>
                <c:pt idx="600">
                  <c:v>222.333333333</c:v>
                </c:pt>
                <c:pt idx="601">
                  <c:v>252.5</c:v>
                </c:pt>
                <c:pt idx="602">
                  <c:v>475.0</c:v>
                </c:pt>
                <c:pt idx="603">
                  <c:v>346.0</c:v>
                </c:pt>
                <c:pt idx="604">
                  <c:v>150.0</c:v>
                </c:pt>
                <c:pt idx="605">
                  <c:v>548.0</c:v>
                </c:pt>
                <c:pt idx="606">
                  <c:v>143.0</c:v>
                </c:pt>
                <c:pt idx="607">
                  <c:v>335.5</c:v>
                </c:pt>
                <c:pt idx="608">
                  <c:v>438.0</c:v>
                </c:pt>
                <c:pt idx="609">
                  <c:v>223.0</c:v>
                </c:pt>
                <c:pt idx="610">
                  <c:v>265.666666667</c:v>
                </c:pt>
                <c:pt idx="611">
                  <c:v>57.0</c:v>
                </c:pt>
                <c:pt idx="612">
                  <c:v>478.0</c:v>
                </c:pt>
                <c:pt idx="613">
                  <c:v>207.0</c:v>
                </c:pt>
                <c:pt idx="614">
                  <c:v>145.0</c:v>
                </c:pt>
                <c:pt idx="615">
                  <c:v>942.0</c:v>
                </c:pt>
                <c:pt idx="616">
                  <c:v>303.0</c:v>
                </c:pt>
                <c:pt idx="617">
                  <c:v>123.0</c:v>
                </c:pt>
                <c:pt idx="618">
                  <c:v>419.0</c:v>
                </c:pt>
                <c:pt idx="619">
                  <c:v>374.0</c:v>
                </c:pt>
                <c:pt idx="620">
                  <c:v>523.0</c:v>
                </c:pt>
                <c:pt idx="621">
                  <c:v>525.0</c:v>
                </c:pt>
                <c:pt idx="622">
                  <c:v>89.0</c:v>
                </c:pt>
                <c:pt idx="623">
                  <c:v>238.0</c:v>
                </c:pt>
                <c:pt idx="624">
                  <c:v>113.0</c:v>
                </c:pt>
                <c:pt idx="625">
                  <c:v>140.0</c:v>
                </c:pt>
                <c:pt idx="626">
                  <c:v>204.0</c:v>
                </c:pt>
                <c:pt idx="627">
                  <c:v>811.0</c:v>
                </c:pt>
                <c:pt idx="628">
                  <c:v>554.0</c:v>
                </c:pt>
                <c:pt idx="629">
                  <c:v>284.0</c:v>
                </c:pt>
                <c:pt idx="630">
                  <c:v>94.0</c:v>
                </c:pt>
                <c:pt idx="631">
                  <c:v>717.0</c:v>
                </c:pt>
                <c:pt idx="632">
                  <c:v>156.0</c:v>
                </c:pt>
                <c:pt idx="633">
                  <c:v>237.5</c:v>
                </c:pt>
                <c:pt idx="634">
                  <c:v>189.0</c:v>
                </c:pt>
                <c:pt idx="635">
                  <c:v>113.5</c:v>
                </c:pt>
                <c:pt idx="636">
                  <c:v>394.0</c:v>
                </c:pt>
                <c:pt idx="637">
                  <c:v>154.0</c:v>
                </c:pt>
                <c:pt idx="638">
                  <c:v>163.5</c:v>
                </c:pt>
                <c:pt idx="639">
                  <c:v>137.0</c:v>
                </c:pt>
                <c:pt idx="640">
                  <c:v>1232.0</c:v>
                </c:pt>
                <c:pt idx="641">
                  <c:v>610.0</c:v>
                </c:pt>
                <c:pt idx="642">
                  <c:v>599.5</c:v>
                </c:pt>
                <c:pt idx="643">
                  <c:v>884.0</c:v>
                </c:pt>
                <c:pt idx="644">
                  <c:v>2265.0</c:v>
                </c:pt>
                <c:pt idx="645">
                  <c:v>92.0</c:v>
                </c:pt>
                <c:pt idx="646">
                  <c:v>180.0</c:v>
                </c:pt>
                <c:pt idx="647">
                  <c:v>681.333333333</c:v>
                </c:pt>
                <c:pt idx="648">
                  <c:v>544.5</c:v>
                </c:pt>
                <c:pt idx="649">
                  <c:v>498.0</c:v>
                </c:pt>
                <c:pt idx="650">
                  <c:v>133.0</c:v>
                </c:pt>
                <c:pt idx="651">
                  <c:v>230.333333333</c:v>
                </c:pt>
                <c:pt idx="652">
                  <c:v>220.5</c:v>
                </c:pt>
                <c:pt idx="653">
                  <c:v>213.5</c:v>
                </c:pt>
                <c:pt idx="654">
                  <c:v>625.0</c:v>
                </c:pt>
                <c:pt idx="655">
                  <c:v>418.5</c:v>
                </c:pt>
                <c:pt idx="656">
                  <c:v>254.0</c:v>
                </c:pt>
                <c:pt idx="657">
                  <c:v>311.0</c:v>
                </c:pt>
                <c:pt idx="658">
                  <c:v>276.5</c:v>
                </c:pt>
                <c:pt idx="659">
                  <c:v>135.0</c:v>
                </c:pt>
                <c:pt idx="660">
                  <c:v>164.0</c:v>
                </c:pt>
                <c:pt idx="661">
                  <c:v>322.5</c:v>
                </c:pt>
                <c:pt idx="662">
                  <c:v>1448.0</c:v>
                </c:pt>
                <c:pt idx="663">
                  <c:v>371.0</c:v>
                </c:pt>
                <c:pt idx="664">
                  <c:v>207.0</c:v>
                </c:pt>
                <c:pt idx="665">
                  <c:v>53.0</c:v>
                </c:pt>
                <c:pt idx="666">
                  <c:v>1026.6</c:v>
                </c:pt>
                <c:pt idx="667">
                  <c:v>169.0</c:v>
                </c:pt>
                <c:pt idx="668">
                  <c:v>18607.0</c:v>
                </c:pt>
                <c:pt idx="669">
                  <c:v>235.5</c:v>
                </c:pt>
                <c:pt idx="670">
                  <c:v>71.0</c:v>
                </c:pt>
                <c:pt idx="671">
                  <c:v>1122.0</c:v>
                </c:pt>
                <c:pt idx="672">
                  <c:v>725.0</c:v>
                </c:pt>
                <c:pt idx="673">
                  <c:v>716.0</c:v>
                </c:pt>
                <c:pt idx="674">
                  <c:v>858.0</c:v>
                </c:pt>
                <c:pt idx="675">
                  <c:v>145.0</c:v>
                </c:pt>
                <c:pt idx="676">
                  <c:v>287.0</c:v>
                </c:pt>
                <c:pt idx="677">
                  <c:v>1026.0</c:v>
                </c:pt>
                <c:pt idx="678">
                  <c:v>1208.0</c:v>
                </c:pt>
                <c:pt idx="679">
                  <c:v>6238.0</c:v>
                </c:pt>
                <c:pt idx="680">
                  <c:v>182.0</c:v>
                </c:pt>
                <c:pt idx="681">
                  <c:v>204.0</c:v>
                </c:pt>
                <c:pt idx="682">
                  <c:v>1375.0</c:v>
                </c:pt>
                <c:pt idx="683">
                  <c:v>586.666666667</c:v>
                </c:pt>
                <c:pt idx="684">
                  <c:v>288.0</c:v>
                </c:pt>
                <c:pt idx="685">
                  <c:v>1542.0</c:v>
                </c:pt>
                <c:pt idx="686">
                  <c:v>31992.0</c:v>
                </c:pt>
                <c:pt idx="687">
                  <c:v>199.5</c:v>
                </c:pt>
                <c:pt idx="688">
                  <c:v>384.0</c:v>
                </c:pt>
                <c:pt idx="689">
                  <c:v>157.0</c:v>
                </c:pt>
                <c:pt idx="690">
                  <c:v>96.0</c:v>
                </c:pt>
                <c:pt idx="691">
                  <c:v>206.0</c:v>
                </c:pt>
                <c:pt idx="692">
                  <c:v>629.0</c:v>
                </c:pt>
                <c:pt idx="693">
                  <c:v>456.0</c:v>
                </c:pt>
                <c:pt idx="694">
                  <c:v>639.0</c:v>
                </c:pt>
                <c:pt idx="695">
                  <c:v>429.5</c:v>
                </c:pt>
                <c:pt idx="696">
                  <c:v>234.0</c:v>
                </c:pt>
                <c:pt idx="697">
                  <c:v>190.0</c:v>
                </c:pt>
                <c:pt idx="698">
                  <c:v>676.0</c:v>
                </c:pt>
                <c:pt idx="699">
                  <c:v>228.0</c:v>
                </c:pt>
                <c:pt idx="700">
                  <c:v>447.0</c:v>
                </c:pt>
                <c:pt idx="701">
                  <c:v>385.0</c:v>
                </c:pt>
                <c:pt idx="702">
                  <c:v>110.0</c:v>
                </c:pt>
                <c:pt idx="703">
                  <c:v>153.0</c:v>
                </c:pt>
                <c:pt idx="704">
                  <c:v>213.0</c:v>
                </c:pt>
                <c:pt idx="705">
                  <c:v>272.0</c:v>
                </c:pt>
                <c:pt idx="706">
                  <c:v>249.0</c:v>
                </c:pt>
                <c:pt idx="707">
                  <c:v>473.0</c:v>
                </c:pt>
                <c:pt idx="708">
                  <c:v>180.0</c:v>
                </c:pt>
                <c:pt idx="709">
                  <c:v>4798.0</c:v>
                </c:pt>
                <c:pt idx="710">
                  <c:v>665.0</c:v>
                </c:pt>
                <c:pt idx="711">
                  <c:v>302.0</c:v>
                </c:pt>
                <c:pt idx="712">
                  <c:v>601.0</c:v>
                </c:pt>
                <c:pt idx="713">
                  <c:v>592.0</c:v>
                </c:pt>
                <c:pt idx="714">
                  <c:v>183.0</c:v>
                </c:pt>
                <c:pt idx="715">
                  <c:v>271.0</c:v>
                </c:pt>
                <c:pt idx="716">
                  <c:v>1556.0</c:v>
                </c:pt>
                <c:pt idx="717">
                  <c:v>158.0</c:v>
                </c:pt>
                <c:pt idx="718">
                  <c:v>187.0</c:v>
                </c:pt>
                <c:pt idx="719">
                  <c:v>851.0</c:v>
                </c:pt>
                <c:pt idx="720">
                  <c:v>211.0</c:v>
                </c:pt>
                <c:pt idx="721">
                  <c:v>89.0</c:v>
                </c:pt>
                <c:pt idx="722">
                  <c:v>276.0</c:v>
                </c:pt>
                <c:pt idx="723">
                  <c:v>230.0</c:v>
                </c:pt>
                <c:pt idx="724">
                  <c:v>2927.0</c:v>
                </c:pt>
                <c:pt idx="725">
                  <c:v>242.5</c:v>
                </c:pt>
                <c:pt idx="726">
                  <c:v>526.5</c:v>
                </c:pt>
                <c:pt idx="727">
                  <c:v>3.0</c:v>
                </c:pt>
                <c:pt idx="728">
                  <c:v>148.0</c:v>
                </c:pt>
                <c:pt idx="729">
                  <c:v>380.0</c:v>
                </c:pt>
                <c:pt idx="730">
                  <c:v>392.0</c:v>
                </c:pt>
                <c:pt idx="731">
                  <c:v>116.0</c:v>
                </c:pt>
                <c:pt idx="732">
                  <c:v>5676.5</c:v>
                </c:pt>
                <c:pt idx="733">
                  <c:v>245.0</c:v>
                </c:pt>
                <c:pt idx="734">
                  <c:v>543.5</c:v>
                </c:pt>
                <c:pt idx="735">
                  <c:v>276.0</c:v>
                </c:pt>
                <c:pt idx="736">
                  <c:v>1789.0</c:v>
                </c:pt>
                <c:pt idx="737">
                  <c:v>161.0</c:v>
                </c:pt>
                <c:pt idx="738">
                  <c:v>1900.0</c:v>
                </c:pt>
                <c:pt idx="739">
                  <c:v>555.0</c:v>
                </c:pt>
                <c:pt idx="740">
                  <c:v>343.0</c:v>
                </c:pt>
                <c:pt idx="741">
                  <c:v>185.0</c:v>
                </c:pt>
                <c:pt idx="742">
                  <c:v>530.5</c:v>
                </c:pt>
                <c:pt idx="743">
                  <c:v>2770.0</c:v>
                </c:pt>
                <c:pt idx="744">
                  <c:v>387.0</c:v>
                </c:pt>
                <c:pt idx="745">
                  <c:v>193.0</c:v>
                </c:pt>
                <c:pt idx="746">
                  <c:v>6732.0</c:v>
                </c:pt>
                <c:pt idx="747">
                  <c:v>640.25</c:v>
                </c:pt>
                <c:pt idx="748">
                  <c:v>217.0</c:v>
                </c:pt>
                <c:pt idx="749">
                  <c:v>864.0</c:v>
                </c:pt>
                <c:pt idx="750">
                  <c:v>179.0</c:v>
                </c:pt>
                <c:pt idx="751">
                  <c:v>361.0</c:v>
                </c:pt>
                <c:pt idx="752">
                  <c:v>201.0</c:v>
                </c:pt>
                <c:pt idx="753">
                  <c:v>2559.0</c:v>
                </c:pt>
                <c:pt idx="754">
                  <c:v>547.0</c:v>
                </c:pt>
                <c:pt idx="755">
                  <c:v>636.0</c:v>
                </c:pt>
                <c:pt idx="756">
                  <c:v>270.0</c:v>
                </c:pt>
                <c:pt idx="757">
                  <c:v>1895.0</c:v>
                </c:pt>
                <c:pt idx="758">
                  <c:v>170.0</c:v>
                </c:pt>
                <c:pt idx="759">
                  <c:v>460.0</c:v>
                </c:pt>
                <c:pt idx="760">
                  <c:v>132.0</c:v>
                </c:pt>
                <c:pt idx="761">
                  <c:v>107.5</c:v>
                </c:pt>
                <c:pt idx="762">
                  <c:v>490.0</c:v>
                </c:pt>
                <c:pt idx="763">
                  <c:v>192.0</c:v>
                </c:pt>
                <c:pt idx="764">
                  <c:v>619.0</c:v>
                </c:pt>
                <c:pt idx="765">
                  <c:v>163.0</c:v>
                </c:pt>
                <c:pt idx="766">
                  <c:v>431.0</c:v>
                </c:pt>
                <c:pt idx="767">
                  <c:v>191.0</c:v>
                </c:pt>
                <c:pt idx="768">
                  <c:v>341.0</c:v>
                </c:pt>
                <c:pt idx="769">
                  <c:v>544.0</c:v>
                </c:pt>
                <c:pt idx="770">
                  <c:v>1413.0</c:v>
                </c:pt>
                <c:pt idx="771">
                  <c:v>468.0</c:v>
                </c:pt>
                <c:pt idx="772">
                  <c:v>220.0</c:v>
                </c:pt>
                <c:pt idx="773">
                  <c:v>664.0</c:v>
                </c:pt>
                <c:pt idx="774">
                  <c:v>126.0</c:v>
                </c:pt>
                <c:pt idx="775">
                  <c:v>174.0</c:v>
                </c:pt>
                <c:pt idx="776">
                  <c:v>161.0</c:v>
                </c:pt>
                <c:pt idx="777">
                  <c:v>834.0</c:v>
                </c:pt>
                <c:pt idx="778">
                  <c:v>361.0</c:v>
                </c:pt>
                <c:pt idx="779">
                  <c:v>3195.0</c:v>
                </c:pt>
                <c:pt idx="780">
                  <c:v>386.5</c:v>
                </c:pt>
                <c:pt idx="781">
                  <c:v>142.0</c:v>
                </c:pt>
                <c:pt idx="782">
                  <c:v>351.0</c:v>
                </c:pt>
                <c:pt idx="783">
                  <c:v>226.0</c:v>
                </c:pt>
                <c:pt idx="784">
                  <c:v>379.0</c:v>
                </c:pt>
                <c:pt idx="785">
                  <c:v>535.0</c:v>
                </c:pt>
                <c:pt idx="786">
                  <c:v>477.666666667</c:v>
                </c:pt>
                <c:pt idx="787">
                  <c:v>194.0</c:v>
                </c:pt>
                <c:pt idx="788">
                  <c:v>641.0</c:v>
                </c:pt>
                <c:pt idx="789">
                  <c:v>190.0</c:v>
                </c:pt>
                <c:pt idx="790">
                  <c:v>2804.0</c:v>
                </c:pt>
                <c:pt idx="791">
                  <c:v>4307.333333329999</c:v>
                </c:pt>
                <c:pt idx="792">
                  <c:v>567.0</c:v>
                </c:pt>
                <c:pt idx="793">
                  <c:v>248.0</c:v>
                </c:pt>
                <c:pt idx="794">
                  <c:v>3246.0</c:v>
                </c:pt>
                <c:pt idx="795">
                  <c:v>278.0</c:v>
                </c:pt>
                <c:pt idx="796">
                  <c:v>174.0</c:v>
                </c:pt>
                <c:pt idx="797">
                  <c:v>521.0</c:v>
                </c:pt>
                <c:pt idx="798">
                  <c:v>225.0</c:v>
                </c:pt>
                <c:pt idx="799">
                  <c:v>57.0</c:v>
                </c:pt>
                <c:pt idx="800">
                  <c:v>160.0</c:v>
                </c:pt>
                <c:pt idx="801">
                  <c:v>428.0</c:v>
                </c:pt>
                <c:pt idx="802">
                  <c:v>112.0</c:v>
                </c:pt>
                <c:pt idx="803">
                  <c:v>123.0</c:v>
                </c:pt>
                <c:pt idx="804">
                  <c:v>1606.0</c:v>
                </c:pt>
                <c:pt idx="805">
                  <c:v>398.0</c:v>
                </c:pt>
                <c:pt idx="806">
                  <c:v>167.0</c:v>
                </c:pt>
                <c:pt idx="807">
                  <c:v>481.0</c:v>
                </c:pt>
                <c:pt idx="808">
                  <c:v>173.0</c:v>
                </c:pt>
                <c:pt idx="809">
                  <c:v>648.0</c:v>
                </c:pt>
                <c:pt idx="810">
                  <c:v>278.0</c:v>
                </c:pt>
                <c:pt idx="811">
                  <c:v>770.0</c:v>
                </c:pt>
                <c:pt idx="812">
                  <c:v>302.0</c:v>
                </c:pt>
                <c:pt idx="813">
                  <c:v>1780.0</c:v>
                </c:pt>
                <c:pt idx="814">
                  <c:v>2936.0</c:v>
                </c:pt>
                <c:pt idx="815">
                  <c:v>243.0</c:v>
                </c:pt>
                <c:pt idx="816">
                  <c:v>480.0</c:v>
                </c:pt>
                <c:pt idx="817">
                  <c:v>95.0</c:v>
                </c:pt>
                <c:pt idx="818">
                  <c:v>128.0</c:v>
                </c:pt>
                <c:pt idx="819">
                  <c:v>213.0</c:v>
                </c:pt>
                <c:pt idx="820">
                  <c:v>717.0</c:v>
                </c:pt>
                <c:pt idx="821">
                  <c:v>219.0</c:v>
                </c:pt>
                <c:pt idx="822">
                  <c:v>953.0</c:v>
                </c:pt>
                <c:pt idx="823">
                  <c:v>274.0</c:v>
                </c:pt>
                <c:pt idx="824">
                  <c:v>275.0</c:v>
                </c:pt>
                <c:pt idx="825">
                  <c:v>181.0</c:v>
                </c:pt>
                <c:pt idx="826">
                  <c:v>605.0</c:v>
                </c:pt>
                <c:pt idx="827">
                  <c:v>155.0</c:v>
                </c:pt>
                <c:pt idx="828">
                  <c:v>6120.0</c:v>
                </c:pt>
                <c:pt idx="829">
                  <c:v>321.0</c:v>
                </c:pt>
                <c:pt idx="830">
                  <c:v>306.0</c:v>
                </c:pt>
                <c:pt idx="831">
                  <c:v>312.0</c:v>
                </c:pt>
                <c:pt idx="832">
                  <c:v>294.0</c:v>
                </c:pt>
                <c:pt idx="833">
                  <c:v>144.0</c:v>
                </c:pt>
                <c:pt idx="834">
                  <c:v>12680.0</c:v>
                </c:pt>
                <c:pt idx="835">
                  <c:v>544.0</c:v>
                </c:pt>
                <c:pt idx="836">
                  <c:v>414.0</c:v>
                </c:pt>
                <c:pt idx="837">
                  <c:v>220.0</c:v>
                </c:pt>
                <c:pt idx="838">
                  <c:v>166.0</c:v>
                </c:pt>
                <c:pt idx="839">
                  <c:v>1225.0</c:v>
                </c:pt>
                <c:pt idx="840">
                  <c:v>1052.0</c:v>
                </c:pt>
                <c:pt idx="841">
                  <c:v>375.0</c:v>
                </c:pt>
                <c:pt idx="842">
                  <c:v>335.5</c:v>
                </c:pt>
                <c:pt idx="843">
                  <c:v>128.0</c:v>
                </c:pt>
                <c:pt idx="844">
                  <c:v>300.0</c:v>
                </c:pt>
                <c:pt idx="845">
                  <c:v>301.0</c:v>
                </c:pt>
                <c:pt idx="846">
                  <c:v>853.0</c:v>
                </c:pt>
                <c:pt idx="847">
                  <c:v>683.0</c:v>
                </c:pt>
                <c:pt idx="848">
                  <c:v>246.5</c:v>
                </c:pt>
                <c:pt idx="849">
                  <c:v>830.0</c:v>
                </c:pt>
                <c:pt idx="850">
                  <c:v>375.0</c:v>
                </c:pt>
                <c:pt idx="851">
                  <c:v>232.0</c:v>
                </c:pt>
                <c:pt idx="852">
                  <c:v>259.0</c:v>
                </c:pt>
                <c:pt idx="853">
                  <c:v>3193.0</c:v>
                </c:pt>
                <c:pt idx="854">
                  <c:v>733.0</c:v>
                </c:pt>
                <c:pt idx="855">
                  <c:v>352.0</c:v>
                </c:pt>
                <c:pt idx="856">
                  <c:v>1588.0</c:v>
                </c:pt>
                <c:pt idx="857">
                  <c:v>2125.0</c:v>
                </c:pt>
                <c:pt idx="858">
                  <c:v>2077.0</c:v>
                </c:pt>
                <c:pt idx="859">
                  <c:v>182.0</c:v>
                </c:pt>
                <c:pt idx="860">
                  <c:v>322.0</c:v>
                </c:pt>
                <c:pt idx="861">
                  <c:v>606.0</c:v>
                </c:pt>
                <c:pt idx="862">
                  <c:v>333.0</c:v>
                </c:pt>
                <c:pt idx="863">
                  <c:v>121.0</c:v>
                </c:pt>
                <c:pt idx="864">
                  <c:v>359.0</c:v>
                </c:pt>
                <c:pt idx="865">
                  <c:v>263.0</c:v>
                </c:pt>
                <c:pt idx="866">
                  <c:v>408.0</c:v>
                </c:pt>
                <c:pt idx="867">
                  <c:v>420.0</c:v>
                </c:pt>
                <c:pt idx="868">
                  <c:v>569.5</c:v>
                </c:pt>
                <c:pt idx="869">
                  <c:v>752.0</c:v>
                </c:pt>
                <c:pt idx="870">
                  <c:v>312.0</c:v>
                </c:pt>
                <c:pt idx="871">
                  <c:v>335.0</c:v>
                </c:pt>
                <c:pt idx="872">
                  <c:v>124.0</c:v>
                </c:pt>
                <c:pt idx="873">
                  <c:v>293.0</c:v>
                </c:pt>
                <c:pt idx="874">
                  <c:v>227.0</c:v>
                </c:pt>
                <c:pt idx="875">
                  <c:v>569.5</c:v>
                </c:pt>
                <c:pt idx="876">
                  <c:v>315.0</c:v>
                </c:pt>
                <c:pt idx="877">
                  <c:v>309.0</c:v>
                </c:pt>
                <c:pt idx="878">
                  <c:v>331.0</c:v>
                </c:pt>
                <c:pt idx="879">
                  <c:v>420.0</c:v>
                </c:pt>
                <c:pt idx="880">
                  <c:v>1786.0</c:v>
                </c:pt>
                <c:pt idx="881">
                  <c:v>393.0</c:v>
                </c:pt>
                <c:pt idx="882">
                  <c:v>221.0</c:v>
                </c:pt>
                <c:pt idx="883">
                  <c:v>330.0</c:v>
                </c:pt>
                <c:pt idx="884">
                  <c:v>385.5</c:v>
                </c:pt>
                <c:pt idx="885">
                  <c:v>329.0</c:v>
                </c:pt>
                <c:pt idx="886">
                  <c:v>503.0</c:v>
                </c:pt>
                <c:pt idx="887">
                  <c:v>729.0</c:v>
                </c:pt>
                <c:pt idx="888">
                  <c:v>668.0</c:v>
                </c:pt>
                <c:pt idx="889">
                  <c:v>138.0</c:v>
                </c:pt>
                <c:pt idx="890">
                  <c:v>3349.0</c:v>
                </c:pt>
                <c:pt idx="891">
                  <c:v>728.0</c:v>
                </c:pt>
                <c:pt idx="892">
                  <c:v>474.0</c:v>
                </c:pt>
                <c:pt idx="893">
                  <c:v>628.0</c:v>
                </c:pt>
                <c:pt idx="894">
                  <c:v>174.0</c:v>
                </c:pt>
                <c:pt idx="895">
                  <c:v>435.0</c:v>
                </c:pt>
                <c:pt idx="896">
                  <c:v>567.0</c:v>
                </c:pt>
                <c:pt idx="897">
                  <c:v>2834.0</c:v>
                </c:pt>
                <c:pt idx="898">
                  <c:v>2266.0</c:v>
                </c:pt>
                <c:pt idx="899">
                  <c:v>383.0</c:v>
                </c:pt>
                <c:pt idx="900">
                  <c:v>594.0</c:v>
                </c:pt>
                <c:pt idx="901">
                  <c:v>311.0</c:v>
                </c:pt>
                <c:pt idx="902">
                  <c:v>260.0</c:v>
                </c:pt>
                <c:pt idx="903">
                  <c:v>364.0</c:v>
                </c:pt>
                <c:pt idx="904">
                  <c:v>407.0</c:v>
                </c:pt>
                <c:pt idx="905">
                  <c:v>332.0</c:v>
                </c:pt>
                <c:pt idx="906">
                  <c:v>364.0</c:v>
                </c:pt>
                <c:pt idx="907">
                  <c:v>163.0</c:v>
                </c:pt>
                <c:pt idx="908">
                  <c:v>648.0</c:v>
                </c:pt>
                <c:pt idx="909">
                  <c:v>318.0</c:v>
                </c:pt>
                <c:pt idx="910">
                  <c:v>108.0</c:v>
                </c:pt>
                <c:pt idx="911">
                  <c:v>325.0</c:v>
                </c:pt>
                <c:pt idx="912">
                  <c:v>523.0</c:v>
                </c:pt>
                <c:pt idx="913">
                  <c:v>2770.0</c:v>
                </c:pt>
                <c:pt idx="914">
                  <c:v>309.0</c:v>
                </c:pt>
                <c:pt idx="915">
                  <c:v>870.0</c:v>
                </c:pt>
                <c:pt idx="916">
                  <c:v>487.0</c:v>
                </c:pt>
                <c:pt idx="917">
                  <c:v>699.0</c:v>
                </c:pt>
                <c:pt idx="918">
                  <c:v>204.0</c:v>
                </c:pt>
                <c:pt idx="919">
                  <c:v>1353.0</c:v>
                </c:pt>
                <c:pt idx="920">
                  <c:v>514.0</c:v>
                </c:pt>
                <c:pt idx="921">
                  <c:v>1389.0</c:v>
                </c:pt>
                <c:pt idx="922">
                  <c:v>1281.0</c:v>
                </c:pt>
                <c:pt idx="923">
                  <c:v>464.0</c:v>
                </c:pt>
                <c:pt idx="924">
                  <c:v>1742.0</c:v>
                </c:pt>
                <c:pt idx="925">
                  <c:v>173.0</c:v>
                </c:pt>
                <c:pt idx="926">
                  <c:v>1298.0</c:v>
                </c:pt>
                <c:pt idx="927">
                  <c:v>277.0</c:v>
                </c:pt>
                <c:pt idx="928">
                  <c:v>264.0</c:v>
                </c:pt>
                <c:pt idx="929">
                  <c:v>1743.0</c:v>
                </c:pt>
                <c:pt idx="930">
                  <c:v>689.0</c:v>
                </c:pt>
                <c:pt idx="931">
                  <c:v>1435.0</c:v>
                </c:pt>
                <c:pt idx="932">
                  <c:v>343.0</c:v>
                </c:pt>
                <c:pt idx="933">
                  <c:v>616.0</c:v>
                </c:pt>
                <c:pt idx="934">
                  <c:v>263.0</c:v>
                </c:pt>
                <c:pt idx="935">
                  <c:v>349.0</c:v>
                </c:pt>
                <c:pt idx="936">
                  <c:v>232.0</c:v>
                </c:pt>
                <c:pt idx="937">
                  <c:v>326.0</c:v>
                </c:pt>
                <c:pt idx="938">
                  <c:v>423.0</c:v>
                </c:pt>
                <c:pt idx="939">
                  <c:v>341.0</c:v>
                </c:pt>
                <c:pt idx="940">
                  <c:v>170.0</c:v>
                </c:pt>
                <c:pt idx="941">
                  <c:v>5437.0</c:v>
                </c:pt>
                <c:pt idx="942">
                  <c:v>536.0</c:v>
                </c:pt>
                <c:pt idx="943">
                  <c:v>370.0</c:v>
                </c:pt>
                <c:pt idx="944">
                  <c:v>522.0</c:v>
                </c:pt>
                <c:pt idx="945">
                  <c:v>395.0</c:v>
                </c:pt>
                <c:pt idx="946">
                  <c:v>1240.0</c:v>
                </c:pt>
                <c:pt idx="947">
                  <c:v>2432.0</c:v>
                </c:pt>
                <c:pt idx="948">
                  <c:v>4757.0</c:v>
                </c:pt>
                <c:pt idx="949">
                  <c:v>7067.0</c:v>
                </c:pt>
                <c:pt idx="950">
                  <c:v>232.0</c:v>
                </c:pt>
                <c:pt idx="951">
                  <c:v>280.0</c:v>
                </c:pt>
                <c:pt idx="952">
                  <c:v>790.0</c:v>
                </c:pt>
                <c:pt idx="953">
                  <c:v>170.0</c:v>
                </c:pt>
                <c:pt idx="954">
                  <c:v>1436.0</c:v>
                </c:pt>
                <c:pt idx="955">
                  <c:v>290.0</c:v>
                </c:pt>
                <c:pt idx="956">
                  <c:v>6732.0</c:v>
                </c:pt>
                <c:pt idx="957">
                  <c:v>417.0</c:v>
                </c:pt>
                <c:pt idx="958">
                  <c:v>3186.0</c:v>
                </c:pt>
                <c:pt idx="959">
                  <c:v>469.0</c:v>
                </c:pt>
                <c:pt idx="960">
                  <c:v>1146.0</c:v>
                </c:pt>
                <c:pt idx="961">
                  <c:v>2230.0</c:v>
                </c:pt>
                <c:pt idx="962">
                  <c:v>5639.0</c:v>
                </c:pt>
                <c:pt idx="963">
                  <c:v>373.0</c:v>
                </c:pt>
                <c:pt idx="964">
                  <c:v>2272.0</c:v>
                </c:pt>
                <c:pt idx="965">
                  <c:v>1059.0</c:v>
                </c:pt>
                <c:pt idx="966">
                  <c:v>89.0</c:v>
                </c:pt>
                <c:pt idx="967">
                  <c:v>1363.0</c:v>
                </c:pt>
                <c:pt idx="968">
                  <c:v>2212.0</c:v>
                </c:pt>
                <c:pt idx="969">
                  <c:v>926.0</c:v>
                </c:pt>
                <c:pt idx="970">
                  <c:v>356.0</c:v>
                </c:pt>
                <c:pt idx="971">
                  <c:v>733.0</c:v>
                </c:pt>
                <c:pt idx="972">
                  <c:v>396.0</c:v>
                </c:pt>
                <c:pt idx="973">
                  <c:v>1514.0</c:v>
                </c:pt>
                <c:pt idx="974">
                  <c:v>119.0</c:v>
                </c:pt>
                <c:pt idx="975">
                  <c:v>1249.0</c:v>
                </c:pt>
                <c:pt idx="976">
                  <c:v>337.0</c:v>
                </c:pt>
                <c:pt idx="977">
                  <c:v>308.0</c:v>
                </c:pt>
                <c:pt idx="978">
                  <c:v>447.0</c:v>
                </c:pt>
                <c:pt idx="979">
                  <c:v>860.5</c:v>
                </c:pt>
                <c:pt idx="980">
                  <c:v>730.0</c:v>
                </c:pt>
                <c:pt idx="981">
                  <c:v>3225.0</c:v>
                </c:pt>
                <c:pt idx="982">
                  <c:v>1234.0</c:v>
                </c:pt>
                <c:pt idx="983">
                  <c:v>817.0</c:v>
                </c:pt>
                <c:pt idx="984">
                  <c:v>415.0</c:v>
                </c:pt>
                <c:pt idx="985">
                  <c:v>962.0</c:v>
                </c:pt>
                <c:pt idx="986">
                  <c:v>206.0</c:v>
                </c:pt>
                <c:pt idx="987">
                  <c:v>205.0</c:v>
                </c:pt>
                <c:pt idx="988">
                  <c:v>486.0</c:v>
                </c:pt>
                <c:pt idx="989">
                  <c:v>7943.0</c:v>
                </c:pt>
                <c:pt idx="990">
                  <c:v>735.0</c:v>
                </c:pt>
                <c:pt idx="991">
                  <c:v>371.0</c:v>
                </c:pt>
                <c:pt idx="992">
                  <c:v>203.0</c:v>
                </c:pt>
                <c:pt idx="993">
                  <c:v>298.0</c:v>
                </c:pt>
                <c:pt idx="994">
                  <c:v>1109.0</c:v>
                </c:pt>
                <c:pt idx="995">
                  <c:v>266.0</c:v>
                </c:pt>
                <c:pt idx="996">
                  <c:v>1468.0</c:v>
                </c:pt>
                <c:pt idx="997">
                  <c:v>542.0</c:v>
                </c:pt>
                <c:pt idx="998">
                  <c:v>339.5</c:v>
                </c:pt>
                <c:pt idx="999">
                  <c:v>165.0</c:v>
                </c:pt>
                <c:pt idx="1000">
                  <c:v>16297.0</c:v>
                </c:pt>
                <c:pt idx="1001">
                  <c:v>1546.0</c:v>
                </c:pt>
                <c:pt idx="1002">
                  <c:v>13033.0</c:v>
                </c:pt>
                <c:pt idx="1003">
                  <c:v>955.0</c:v>
                </c:pt>
                <c:pt idx="1004">
                  <c:v>317.0</c:v>
                </c:pt>
                <c:pt idx="1005">
                  <c:v>1781.0</c:v>
                </c:pt>
                <c:pt idx="1006">
                  <c:v>500.0</c:v>
                </c:pt>
                <c:pt idx="1007">
                  <c:v>1602.0</c:v>
                </c:pt>
                <c:pt idx="1008">
                  <c:v>2100.0</c:v>
                </c:pt>
                <c:pt idx="1009">
                  <c:v>243.0</c:v>
                </c:pt>
                <c:pt idx="1010">
                  <c:v>15750.0</c:v>
                </c:pt>
                <c:pt idx="1011">
                  <c:v>223.0</c:v>
                </c:pt>
                <c:pt idx="1012">
                  <c:v>1019.0</c:v>
                </c:pt>
                <c:pt idx="1013">
                  <c:v>278.0</c:v>
                </c:pt>
                <c:pt idx="1014">
                  <c:v>942.0</c:v>
                </c:pt>
                <c:pt idx="1015">
                  <c:v>300.0</c:v>
                </c:pt>
                <c:pt idx="1016">
                  <c:v>789.0</c:v>
                </c:pt>
                <c:pt idx="1017">
                  <c:v>376.0</c:v>
                </c:pt>
                <c:pt idx="1018">
                  <c:v>944.0</c:v>
                </c:pt>
                <c:pt idx="1019">
                  <c:v>207.0</c:v>
                </c:pt>
                <c:pt idx="1020">
                  <c:v>693.0</c:v>
                </c:pt>
                <c:pt idx="1021">
                  <c:v>896.0</c:v>
                </c:pt>
                <c:pt idx="1022">
                  <c:v>546.0</c:v>
                </c:pt>
                <c:pt idx="1023">
                  <c:v>1461.0</c:v>
                </c:pt>
                <c:pt idx="1024">
                  <c:v>576.0</c:v>
                </c:pt>
                <c:pt idx="1025">
                  <c:v>445.0</c:v>
                </c:pt>
                <c:pt idx="1026">
                  <c:v>766.0</c:v>
                </c:pt>
                <c:pt idx="1027">
                  <c:v>473.0</c:v>
                </c:pt>
                <c:pt idx="1028">
                  <c:v>617.0</c:v>
                </c:pt>
                <c:pt idx="1029">
                  <c:v>583.0</c:v>
                </c:pt>
                <c:pt idx="1030">
                  <c:v>298.0</c:v>
                </c:pt>
                <c:pt idx="1031">
                  <c:v>586.0</c:v>
                </c:pt>
                <c:pt idx="1032">
                  <c:v>768.0</c:v>
                </c:pt>
                <c:pt idx="1033">
                  <c:v>3826.0</c:v>
                </c:pt>
                <c:pt idx="1034">
                  <c:v>1162.0</c:v>
                </c:pt>
                <c:pt idx="1035">
                  <c:v>581.0</c:v>
                </c:pt>
                <c:pt idx="1036">
                  <c:v>2911.0</c:v>
                </c:pt>
                <c:pt idx="1037">
                  <c:v>507.0</c:v>
                </c:pt>
                <c:pt idx="1038">
                  <c:v>497.0</c:v>
                </c:pt>
                <c:pt idx="1039">
                  <c:v>410.0</c:v>
                </c:pt>
                <c:pt idx="1040">
                  <c:v>16939.0</c:v>
                </c:pt>
                <c:pt idx="1041">
                  <c:v>1522.0</c:v>
                </c:pt>
                <c:pt idx="1042">
                  <c:v>677.0</c:v>
                </c:pt>
                <c:pt idx="1043">
                  <c:v>580.0</c:v>
                </c:pt>
                <c:pt idx="1044">
                  <c:v>439.0</c:v>
                </c:pt>
                <c:pt idx="1045">
                  <c:v>506.0</c:v>
                </c:pt>
                <c:pt idx="1046">
                  <c:v>400.0</c:v>
                </c:pt>
                <c:pt idx="1047">
                  <c:v>919.0</c:v>
                </c:pt>
                <c:pt idx="1048">
                  <c:v>1570.0</c:v>
                </c:pt>
                <c:pt idx="1049">
                  <c:v>559.0</c:v>
                </c:pt>
                <c:pt idx="1050">
                  <c:v>725.0</c:v>
                </c:pt>
                <c:pt idx="1051">
                  <c:v>257.0</c:v>
                </c:pt>
                <c:pt idx="1052">
                  <c:v>765.0</c:v>
                </c:pt>
                <c:pt idx="1053">
                  <c:v>1334.0</c:v>
                </c:pt>
                <c:pt idx="1054">
                  <c:v>721.0</c:v>
                </c:pt>
                <c:pt idx="1055">
                  <c:v>444.0</c:v>
                </c:pt>
                <c:pt idx="1056">
                  <c:v>924.0</c:v>
                </c:pt>
                <c:pt idx="1057">
                  <c:v>513.0</c:v>
                </c:pt>
                <c:pt idx="1058">
                  <c:v>884.0</c:v>
                </c:pt>
                <c:pt idx="1059">
                  <c:v>1226.0</c:v>
                </c:pt>
                <c:pt idx="1060">
                  <c:v>597.0</c:v>
                </c:pt>
                <c:pt idx="1061">
                  <c:v>535.0</c:v>
                </c:pt>
                <c:pt idx="1062">
                  <c:v>2540.0</c:v>
                </c:pt>
                <c:pt idx="1063">
                  <c:v>314.0</c:v>
                </c:pt>
                <c:pt idx="1064">
                  <c:v>1176.0</c:v>
                </c:pt>
                <c:pt idx="1065">
                  <c:v>3545.0</c:v>
                </c:pt>
                <c:pt idx="1066">
                  <c:v>587.0</c:v>
                </c:pt>
                <c:pt idx="1067">
                  <c:v>446.0</c:v>
                </c:pt>
                <c:pt idx="1068">
                  <c:v>2669.0</c:v>
                </c:pt>
                <c:pt idx="1069">
                  <c:v>759.0</c:v>
                </c:pt>
                <c:pt idx="1070">
                  <c:v>1687.0</c:v>
                </c:pt>
                <c:pt idx="1071">
                  <c:v>1581.0</c:v>
                </c:pt>
                <c:pt idx="1072">
                  <c:v>506.0</c:v>
                </c:pt>
                <c:pt idx="1073">
                  <c:v>589.0</c:v>
                </c:pt>
                <c:pt idx="1074">
                  <c:v>1536.0</c:v>
                </c:pt>
                <c:pt idx="1075">
                  <c:v>7843.0</c:v>
                </c:pt>
                <c:pt idx="1076">
                  <c:v>553.0</c:v>
                </c:pt>
                <c:pt idx="1077">
                  <c:v>521.0</c:v>
                </c:pt>
                <c:pt idx="1078">
                  <c:v>1431.0</c:v>
                </c:pt>
                <c:pt idx="1079">
                  <c:v>2584.0</c:v>
                </c:pt>
                <c:pt idx="1080">
                  <c:v>3153.0</c:v>
                </c:pt>
                <c:pt idx="1081">
                  <c:v>250.0</c:v>
                </c:pt>
                <c:pt idx="1082">
                  <c:v>2224.0</c:v>
                </c:pt>
                <c:pt idx="1083">
                  <c:v>277.0</c:v>
                </c:pt>
                <c:pt idx="1084">
                  <c:v>1412.0</c:v>
                </c:pt>
                <c:pt idx="1085">
                  <c:v>2335.0</c:v>
                </c:pt>
                <c:pt idx="1086">
                  <c:v>1134.0</c:v>
                </c:pt>
                <c:pt idx="1087">
                  <c:v>465.0</c:v>
                </c:pt>
                <c:pt idx="1088">
                  <c:v>1145.0</c:v>
                </c:pt>
                <c:pt idx="1089">
                  <c:v>262.0</c:v>
                </c:pt>
                <c:pt idx="1090">
                  <c:v>1094.0</c:v>
                </c:pt>
                <c:pt idx="1091">
                  <c:v>478.0</c:v>
                </c:pt>
                <c:pt idx="1092">
                  <c:v>1196.0</c:v>
                </c:pt>
                <c:pt idx="1093">
                  <c:v>589.0</c:v>
                </c:pt>
                <c:pt idx="1094">
                  <c:v>1150.0</c:v>
                </c:pt>
                <c:pt idx="1095">
                  <c:v>861.0</c:v>
                </c:pt>
                <c:pt idx="1096">
                  <c:v>3522.0</c:v>
                </c:pt>
                <c:pt idx="1097">
                  <c:v>534.0</c:v>
                </c:pt>
                <c:pt idx="1098">
                  <c:v>1135.0</c:v>
                </c:pt>
                <c:pt idx="1099">
                  <c:v>791.0</c:v>
                </c:pt>
                <c:pt idx="1100">
                  <c:v>2422.0</c:v>
                </c:pt>
                <c:pt idx="1101">
                  <c:v>1576.0</c:v>
                </c:pt>
                <c:pt idx="1102">
                  <c:v>311.0</c:v>
                </c:pt>
                <c:pt idx="1103">
                  <c:v>858.0</c:v>
                </c:pt>
                <c:pt idx="1104">
                  <c:v>983.0</c:v>
                </c:pt>
                <c:pt idx="1105">
                  <c:v>1218.0</c:v>
                </c:pt>
                <c:pt idx="1106">
                  <c:v>713.0</c:v>
                </c:pt>
                <c:pt idx="1107">
                  <c:v>6416.0</c:v>
                </c:pt>
                <c:pt idx="1108">
                  <c:v>2900.0</c:v>
                </c:pt>
                <c:pt idx="1109">
                  <c:v>7659.0</c:v>
                </c:pt>
                <c:pt idx="1110">
                  <c:v>613.0</c:v>
                </c:pt>
                <c:pt idx="1111">
                  <c:v>949.0</c:v>
                </c:pt>
                <c:pt idx="1112">
                  <c:v>1254.0</c:v>
                </c:pt>
                <c:pt idx="1113">
                  <c:v>942.0</c:v>
                </c:pt>
                <c:pt idx="1114">
                  <c:v>896.0</c:v>
                </c:pt>
                <c:pt idx="1115">
                  <c:v>688.0</c:v>
                </c:pt>
                <c:pt idx="1116">
                  <c:v>651.0</c:v>
                </c:pt>
                <c:pt idx="1117">
                  <c:v>3013.0</c:v>
                </c:pt>
                <c:pt idx="1118">
                  <c:v>949.0</c:v>
                </c:pt>
                <c:pt idx="1119">
                  <c:v>6848.0</c:v>
                </c:pt>
                <c:pt idx="1120">
                  <c:v>833.0</c:v>
                </c:pt>
                <c:pt idx="1121">
                  <c:v>1240.0</c:v>
                </c:pt>
                <c:pt idx="1122">
                  <c:v>1634.0</c:v>
                </c:pt>
                <c:pt idx="1123">
                  <c:v>1058.0</c:v>
                </c:pt>
                <c:pt idx="1124">
                  <c:v>2818.0</c:v>
                </c:pt>
                <c:pt idx="1125">
                  <c:v>1254.0</c:v>
                </c:pt>
                <c:pt idx="1126">
                  <c:v>1448.0</c:v>
                </c:pt>
                <c:pt idx="1127">
                  <c:v>1927.0</c:v>
                </c:pt>
                <c:pt idx="1128">
                  <c:v>1370.0</c:v>
                </c:pt>
                <c:pt idx="1129">
                  <c:v>914.0</c:v>
                </c:pt>
                <c:pt idx="1130">
                  <c:v>3299.0</c:v>
                </c:pt>
                <c:pt idx="1131">
                  <c:v>398.0</c:v>
                </c:pt>
                <c:pt idx="1132">
                  <c:v>2007.0</c:v>
                </c:pt>
                <c:pt idx="1133">
                  <c:v>1785.0</c:v>
                </c:pt>
                <c:pt idx="1134">
                  <c:v>958.0</c:v>
                </c:pt>
                <c:pt idx="1135">
                  <c:v>909.0</c:v>
                </c:pt>
                <c:pt idx="1136">
                  <c:v>1998.0</c:v>
                </c:pt>
                <c:pt idx="1137">
                  <c:v>854.0</c:v>
                </c:pt>
                <c:pt idx="1138">
                  <c:v>1368.0</c:v>
                </c:pt>
                <c:pt idx="1139">
                  <c:v>806.0</c:v>
                </c:pt>
                <c:pt idx="1140">
                  <c:v>5085.0</c:v>
                </c:pt>
                <c:pt idx="1141">
                  <c:v>7916.0</c:v>
                </c:pt>
                <c:pt idx="1142">
                  <c:v>1421.0</c:v>
                </c:pt>
                <c:pt idx="1143">
                  <c:v>2019.0</c:v>
                </c:pt>
                <c:pt idx="1144">
                  <c:v>1343.0</c:v>
                </c:pt>
                <c:pt idx="1145">
                  <c:v>34638.0</c:v>
                </c:pt>
                <c:pt idx="1146">
                  <c:v>1081.0</c:v>
                </c:pt>
                <c:pt idx="1147">
                  <c:v>4124.0</c:v>
                </c:pt>
                <c:pt idx="1148">
                  <c:v>533.0</c:v>
                </c:pt>
                <c:pt idx="1149">
                  <c:v>1752.0</c:v>
                </c:pt>
                <c:pt idx="1150">
                  <c:v>10656.0</c:v>
                </c:pt>
                <c:pt idx="1151">
                  <c:v>3914.0</c:v>
                </c:pt>
                <c:pt idx="1152">
                  <c:v>4042.0</c:v>
                </c:pt>
                <c:pt idx="1153">
                  <c:v>11951.0</c:v>
                </c:pt>
                <c:pt idx="1154">
                  <c:v>1864.0</c:v>
                </c:pt>
                <c:pt idx="1155">
                  <c:v>1352.0</c:v>
                </c:pt>
                <c:pt idx="1156">
                  <c:v>2346.0</c:v>
                </c:pt>
                <c:pt idx="1157">
                  <c:v>1441.0</c:v>
                </c:pt>
                <c:pt idx="1158">
                  <c:v>2243.0</c:v>
                </c:pt>
                <c:pt idx="1159">
                  <c:v>2353.0</c:v>
                </c:pt>
                <c:pt idx="1160">
                  <c:v>6655.0</c:v>
                </c:pt>
                <c:pt idx="1161">
                  <c:v>7702.0</c:v>
                </c:pt>
                <c:pt idx="1162">
                  <c:v>4969.0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752008"/>
        <c:axId val="1875759000"/>
      </c:scatterChart>
      <c:valAx>
        <c:axId val="1875752008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User Received Votes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75759000"/>
        <c:crosses val="autoZero"/>
        <c:crossBetween val="midCat"/>
      </c:valAx>
      <c:valAx>
        <c:axId val="1875759000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 dirty="0"/>
                  <a:t>Followers Per User (Average)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757520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'[Users_Answers(Fig17a).xlsx]Sheet1'!$A$1:$A$622</c:f>
              <c:numCache>
                <c:formatCode>General</c:formatCode>
                <c:ptCount val="622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259.0</c:v>
                </c:pt>
                <c:pt idx="258">
                  <c:v>260.0</c:v>
                </c:pt>
                <c:pt idx="259">
                  <c:v>262.0</c:v>
                </c:pt>
                <c:pt idx="260">
                  <c:v>263.0</c:v>
                </c:pt>
                <c:pt idx="261">
                  <c:v>266.0</c:v>
                </c:pt>
                <c:pt idx="262">
                  <c:v>267.0</c:v>
                </c:pt>
                <c:pt idx="263">
                  <c:v>268.0</c:v>
                </c:pt>
                <c:pt idx="264">
                  <c:v>269.0</c:v>
                </c:pt>
                <c:pt idx="265">
                  <c:v>271.0</c:v>
                </c:pt>
                <c:pt idx="266">
                  <c:v>272.0</c:v>
                </c:pt>
                <c:pt idx="267">
                  <c:v>273.0</c:v>
                </c:pt>
                <c:pt idx="268">
                  <c:v>274.0</c:v>
                </c:pt>
                <c:pt idx="269">
                  <c:v>275.0</c:v>
                </c:pt>
                <c:pt idx="270">
                  <c:v>277.0</c:v>
                </c:pt>
                <c:pt idx="271">
                  <c:v>278.0</c:v>
                </c:pt>
                <c:pt idx="272">
                  <c:v>280.0</c:v>
                </c:pt>
                <c:pt idx="273">
                  <c:v>281.0</c:v>
                </c:pt>
                <c:pt idx="274">
                  <c:v>282.0</c:v>
                </c:pt>
                <c:pt idx="275">
                  <c:v>283.0</c:v>
                </c:pt>
                <c:pt idx="276">
                  <c:v>284.0</c:v>
                </c:pt>
                <c:pt idx="277">
                  <c:v>286.0</c:v>
                </c:pt>
                <c:pt idx="278">
                  <c:v>288.0</c:v>
                </c:pt>
                <c:pt idx="279">
                  <c:v>289.0</c:v>
                </c:pt>
                <c:pt idx="280">
                  <c:v>291.0</c:v>
                </c:pt>
                <c:pt idx="281">
                  <c:v>292.0</c:v>
                </c:pt>
                <c:pt idx="282">
                  <c:v>293.0</c:v>
                </c:pt>
                <c:pt idx="283">
                  <c:v>294.0</c:v>
                </c:pt>
                <c:pt idx="284">
                  <c:v>295.0</c:v>
                </c:pt>
                <c:pt idx="285">
                  <c:v>296.0</c:v>
                </c:pt>
                <c:pt idx="286">
                  <c:v>297.0</c:v>
                </c:pt>
                <c:pt idx="287">
                  <c:v>298.0</c:v>
                </c:pt>
                <c:pt idx="288">
                  <c:v>300.0</c:v>
                </c:pt>
                <c:pt idx="289">
                  <c:v>301.0</c:v>
                </c:pt>
                <c:pt idx="290">
                  <c:v>302.0</c:v>
                </c:pt>
                <c:pt idx="291">
                  <c:v>303.0</c:v>
                </c:pt>
                <c:pt idx="292">
                  <c:v>304.0</c:v>
                </c:pt>
                <c:pt idx="293">
                  <c:v>305.0</c:v>
                </c:pt>
                <c:pt idx="294">
                  <c:v>306.0</c:v>
                </c:pt>
                <c:pt idx="295">
                  <c:v>307.0</c:v>
                </c:pt>
                <c:pt idx="296">
                  <c:v>308.0</c:v>
                </c:pt>
                <c:pt idx="297">
                  <c:v>309.0</c:v>
                </c:pt>
                <c:pt idx="298">
                  <c:v>311.0</c:v>
                </c:pt>
                <c:pt idx="299">
                  <c:v>312.0</c:v>
                </c:pt>
                <c:pt idx="300">
                  <c:v>313.0</c:v>
                </c:pt>
                <c:pt idx="301">
                  <c:v>314.0</c:v>
                </c:pt>
                <c:pt idx="302">
                  <c:v>315.0</c:v>
                </c:pt>
                <c:pt idx="303">
                  <c:v>316.0</c:v>
                </c:pt>
                <c:pt idx="304">
                  <c:v>317.0</c:v>
                </c:pt>
                <c:pt idx="305">
                  <c:v>318.0</c:v>
                </c:pt>
                <c:pt idx="306">
                  <c:v>319.0</c:v>
                </c:pt>
                <c:pt idx="307">
                  <c:v>320.0</c:v>
                </c:pt>
                <c:pt idx="308">
                  <c:v>321.0</c:v>
                </c:pt>
                <c:pt idx="309">
                  <c:v>322.0</c:v>
                </c:pt>
                <c:pt idx="310">
                  <c:v>323.0</c:v>
                </c:pt>
                <c:pt idx="311">
                  <c:v>326.0</c:v>
                </c:pt>
                <c:pt idx="312">
                  <c:v>327.0</c:v>
                </c:pt>
                <c:pt idx="313">
                  <c:v>329.0</c:v>
                </c:pt>
                <c:pt idx="314">
                  <c:v>330.0</c:v>
                </c:pt>
                <c:pt idx="315">
                  <c:v>331.0</c:v>
                </c:pt>
                <c:pt idx="316">
                  <c:v>333.0</c:v>
                </c:pt>
                <c:pt idx="317">
                  <c:v>334.0</c:v>
                </c:pt>
                <c:pt idx="318">
                  <c:v>335.0</c:v>
                </c:pt>
                <c:pt idx="319">
                  <c:v>337.0</c:v>
                </c:pt>
                <c:pt idx="320">
                  <c:v>338.0</c:v>
                </c:pt>
                <c:pt idx="321">
                  <c:v>339.0</c:v>
                </c:pt>
                <c:pt idx="322">
                  <c:v>340.0</c:v>
                </c:pt>
                <c:pt idx="323">
                  <c:v>341.0</c:v>
                </c:pt>
                <c:pt idx="324">
                  <c:v>342.0</c:v>
                </c:pt>
                <c:pt idx="325">
                  <c:v>343.0</c:v>
                </c:pt>
                <c:pt idx="326">
                  <c:v>344.0</c:v>
                </c:pt>
                <c:pt idx="327">
                  <c:v>347.0</c:v>
                </c:pt>
                <c:pt idx="328">
                  <c:v>348.0</c:v>
                </c:pt>
                <c:pt idx="329">
                  <c:v>351.0</c:v>
                </c:pt>
                <c:pt idx="330">
                  <c:v>353.0</c:v>
                </c:pt>
                <c:pt idx="331">
                  <c:v>354.0</c:v>
                </c:pt>
                <c:pt idx="332">
                  <c:v>355.0</c:v>
                </c:pt>
                <c:pt idx="333">
                  <c:v>356.0</c:v>
                </c:pt>
                <c:pt idx="334">
                  <c:v>357.0</c:v>
                </c:pt>
                <c:pt idx="335">
                  <c:v>360.0</c:v>
                </c:pt>
                <c:pt idx="336">
                  <c:v>361.0</c:v>
                </c:pt>
                <c:pt idx="337">
                  <c:v>362.0</c:v>
                </c:pt>
                <c:pt idx="338">
                  <c:v>363.0</c:v>
                </c:pt>
                <c:pt idx="339">
                  <c:v>364.0</c:v>
                </c:pt>
                <c:pt idx="340">
                  <c:v>366.0</c:v>
                </c:pt>
                <c:pt idx="341">
                  <c:v>367.0</c:v>
                </c:pt>
                <c:pt idx="342">
                  <c:v>368.0</c:v>
                </c:pt>
                <c:pt idx="343">
                  <c:v>369.0</c:v>
                </c:pt>
                <c:pt idx="344">
                  <c:v>371.0</c:v>
                </c:pt>
                <c:pt idx="345">
                  <c:v>373.0</c:v>
                </c:pt>
                <c:pt idx="346">
                  <c:v>374.0</c:v>
                </c:pt>
                <c:pt idx="347">
                  <c:v>375.0</c:v>
                </c:pt>
                <c:pt idx="348">
                  <c:v>377.0</c:v>
                </c:pt>
                <c:pt idx="349">
                  <c:v>378.0</c:v>
                </c:pt>
                <c:pt idx="350">
                  <c:v>379.0</c:v>
                </c:pt>
                <c:pt idx="351">
                  <c:v>380.0</c:v>
                </c:pt>
                <c:pt idx="352">
                  <c:v>381.0</c:v>
                </c:pt>
                <c:pt idx="353">
                  <c:v>382.0</c:v>
                </c:pt>
                <c:pt idx="354">
                  <c:v>383.0</c:v>
                </c:pt>
                <c:pt idx="355">
                  <c:v>384.0</c:v>
                </c:pt>
                <c:pt idx="356">
                  <c:v>385.0</c:v>
                </c:pt>
                <c:pt idx="357">
                  <c:v>386.0</c:v>
                </c:pt>
                <c:pt idx="358">
                  <c:v>387.0</c:v>
                </c:pt>
                <c:pt idx="359">
                  <c:v>388.0</c:v>
                </c:pt>
                <c:pt idx="360">
                  <c:v>389.0</c:v>
                </c:pt>
                <c:pt idx="361">
                  <c:v>390.0</c:v>
                </c:pt>
                <c:pt idx="362">
                  <c:v>391.0</c:v>
                </c:pt>
                <c:pt idx="363">
                  <c:v>394.0</c:v>
                </c:pt>
                <c:pt idx="364">
                  <c:v>395.0</c:v>
                </c:pt>
                <c:pt idx="365">
                  <c:v>396.0</c:v>
                </c:pt>
                <c:pt idx="366">
                  <c:v>399.0</c:v>
                </c:pt>
                <c:pt idx="367">
                  <c:v>405.0</c:v>
                </c:pt>
                <c:pt idx="368">
                  <c:v>406.0</c:v>
                </c:pt>
                <c:pt idx="369">
                  <c:v>407.0</c:v>
                </c:pt>
                <c:pt idx="370">
                  <c:v>411.0</c:v>
                </c:pt>
                <c:pt idx="371">
                  <c:v>412.0</c:v>
                </c:pt>
                <c:pt idx="372">
                  <c:v>413.0</c:v>
                </c:pt>
                <c:pt idx="373">
                  <c:v>414.0</c:v>
                </c:pt>
                <c:pt idx="374">
                  <c:v>415.0</c:v>
                </c:pt>
                <c:pt idx="375">
                  <c:v>417.0</c:v>
                </c:pt>
                <c:pt idx="376">
                  <c:v>419.0</c:v>
                </c:pt>
                <c:pt idx="377">
                  <c:v>420.0</c:v>
                </c:pt>
                <c:pt idx="378">
                  <c:v>422.0</c:v>
                </c:pt>
                <c:pt idx="379">
                  <c:v>423.0</c:v>
                </c:pt>
                <c:pt idx="380">
                  <c:v>428.0</c:v>
                </c:pt>
                <c:pt idx="381">
                  <c:v>431.0</c:v>
                </c:pt>
                <c:pt idx="382">
                  <c:v>432.0</c:v>
                </c:pt>
                <c:pt idx="383">
                  <c:v>435.0</c:v>
                </c:pt>
                <c:pt idx="384">
                  <c:v>438.0</c:v>
                </c:pt>
                <c:pt idx="385">
                  <c:v>440.0</c:v>
                </c:pt>
                <c:pt idx="386">
                  <c:v>441.0</c:v>
                </c:pt>
                <c:pt idx="387">
                  <c:v>442.0</c:v>
                </c:pt>
                <c:pt idx="388">
                  <c:v>444.0</c:v>
                </c:pt>
                <c:pt idx="389">
                  <c:v>446.0</c:v>
                </c:pt>
                <c:pt idx="390">
                  <c:v>447.0</c:v>
                </c:pt>
                <c:pt idx="391">
                  <c:v>448.0</c:v>
                </c:pt>
                <c:pt idx="392">
                  <c:v>450.0</c:v>
                </c:pt>
                <c:pt idx="393">
                  <c:v>451.0</c:v>
                </c:pt>
                <c:pt idx="394">
                  <c:v>452.0</c:v>
                </c:pt>
                <c:pt idx="395">
                  <c:v>454.0</c:v>
                </c:pt>
                <c:pt idx="396">
                  <c:v>455.0</c:v>
                </c:pt>
                <c:pt idx="397">
                  <c:v>457.0</c:v>
                </c:pt>
                <c:pt idx="398">
                  <c:v>459.0</c:v>
                </c:pt>
                <c:pt idx="399">
                  <c:v>460.0</c:v>
                </c:pt>
                <c:pt idx="400">
                  <c:v>461.0</c:v>
                </c:pt>
                <c:pt idx="401">
                  <c:v>462.0</c:v>
                </c:pt>
                <c:pt idx="402">
                  <c:v>463.0</c:v>
                </c:pt>
                <c:pt idx="403">
                  <c:v>465.0</c:v>
                </c:pt>
                <c:pt idx="404">
                  <c:v>466.0</c:v>
                </c:pt>
                <c:pt idx="405">
                  <c:v>468.0</c:v>
                </c:pt>
                <c:pt idx="406">
                  <c:v>469.0</c:v>
                </c:pt>
                <c:pt idx="407">
                  <c:v>470.0</c:v>
                </c:pt>
                <c:pt idx="408">
                  <c:v>471.0</c:v>
                </c:pt>
                <c:pt idx="409">
                  <c:v>475.0</c:v>
                </c:pt>
                <c:pt idx="410">
                  <c:v>476.0</c:v>
                </c:pt>
                <c:pt idx="411">
                  <c:v>477.0</c:v>
                </c:pt>
                <c:pt idx="412">
                  <c:v>478.0</c:v>
                </c:pt>
                <c:pt idx="413">
                  <c:v>485.0</c:v>
                </c:pt>
                <c:pt idx="414">
                  <c:v>486.0</c:v>
                </c:pt>
                <c:pt idx="415">
                  <c:v>487.0</c:v>
                </c:pt>
                <c:pt idx="416">
                  <c:v>489.0</c:v>
                </c:pt>
                <c:pt idx="417">
                  <c:v>490.0</c:v>
                </c:pt>
                <c:pt idx="418">
                  <c:v>494.0</c:v>
                </c:pt>
                <c:pt idx="419">
                  <c:v>496.0</c:v>
                </c:pt>
                <c:pt idx="420">
                  <c:v>499.0</c:v>
                </c:pt>
                <c:pt idx="421">
                  <c:v>500.0</c:v>
                </c:pt>
                <c:pt idx="422">
                  <c:v>503.0</c:v>
                </c:pt>
                <c:pt idx="423">
                  <c:v>504.0</c:v>
                </c:pt>
                <c:pt idx="424">
                  <c:v>506.0</c:v>
                </c:pt>
                <c:pt idx="425">
                  <c:v>509.0</c:v>
                </c:pt>
                <c:pt idx="426">
                  <c:v>511.0</c:v>
                </c:pt>
                <c:pt idx="427">
                  <c:v>513.0</c:v>
                </c:pt>
                <c:pt idx="428">
                  <c:v>518.0</c:v>
                </c:pt>
                <c:pt idx="429">
                  <c:v>519.0</c:v>
                </c:pt>
                <c:pt idx="430">
                  <c:v>522.0</c:v>
                </c:pt>
                <c:pt idx="431">
                  <c:v>524.0</c:v>
                </c:pt>
                <c:pt idx="432">
                  <c:v>530.0</c:v>
                </c:pt>
                <c:pt idx="433">
                  <c:v>533.0</c:v>
                </c:pt>
                <c:pt idx="434">
                  <c:v>534.0</c:v>
                </c:pt>
                <c:pt idx="435">
                  <c:v>536.0</c:v>
                </c:pt>
                <c:pt idx="436">
                  <c:v>537.0</c:v>
                </c:pt>
                <c:pt idx="437">
                  <c:v>539.0</c:v>
                </c:pt>
                <c:pt idx="438">
                  <c:v>542.0</c:v>
                </c:pt>
                <c:pt idx="439">
                  <c:v>543.0</c:v>
                </c:pt>
                <c:pt idx="440">
                  <c:v>549.0</c:v>
                </c:pt>
                <c:pt idx="441">
                  <c:v>550.0</c:v>
                </c:pt>
                <c:pt idx="442">
                  <c:v>551.0</c:v>
                </c:pt>
                <c:pt idx="443">
                  <c:v>552.0</c:v>
                </c:pt>
                <c:pt idx="444">
                  <c:v>557.0</c:v>
                </c:pt>
                <c:pt idx="445">
                  <c:v>558.0</c:v>
                </c:pt>
                <c:pt idx="446">
                  <c:v>560.0</c:v>
                </c:pt>
                <c:pt idx="447">
                  <c:v>562.0</c:v>
                </c:pt>
                <c:pt idx="448">
                  <c:v>566.0</c:v>
                </c:pt>
                <c:pt idx="449">
                  <c:v>569.0</c:v>
                </c:pt>
                <c:pt idx="450">
                  <c:v>570.0</c:v>
                </c:pt>
                <c:pt idx="451">
                  <c:v>571.0</c:v>
                </c:pt>
                <c:pt idx="452">
                  <c:v>573.0</c:v>
                </c:pt>
                <c:pt idx="453">
                  <c:v>574.0</c:v>
                </c:pt>
                <c:pt idx="454">
                  <c:v>575.0</c:v>
                </c:pt>
                <c:pt idx="455">
                  <c:v>578.0</c:v>
                </c:pt>
                <c:pt idx="456">
                  <c:v>582.0</c:v>
                </c:pt>
                <c:pt idx="457">
                  <c:v>584.0</c:v>
                </c:pt>
                <c:pt idx="458">
                  <c:v>593.0</c:v>
                </c:pt>
                <c:pt idx="459">
                  <c:v>597.0</c:v>
                </c:pt>
                <c:pt idx="460">
                  <c:v>599.0</c:v>
                </c:pt>
                <c:pt idx="461">
                  <c:v>605.0</c:v>
                </c:pt>
                <c:pt idx="462">
                  <c:v>606.0</c:v>
                </c:pt>
                <c:pt idx="463">
                  <c:v>610.0</c:v>
                </c:pt>
                <c:pt idx="464">
                  <c:v>616.0</c:v>
                </c:pt>
                <c:pt idx="465">
                  <c:v>622.0</c:v>
                </c:pt>
                <c:pt idx="466">
                  <c:v>624.0</c:v>
                </c:pt>
                <c:pt idx="467">
                  <c:v>626.0</c:v>
                </c:pt>
                <c:pt idx="468">
                  <c:v>627.0</c:v>
                </c:pt>
                <c:pt idx="469">
                  <c:v>631.0</c:v>
                </c:pt>
                <c:pt idx="470">
                  <c:v>635.0</c:v>
                </c:pt>
                <c:pt idx="471">
                  <c:v>641.0</c:v>
                </c:pt>
                <c:pt idx="472">
                  <c:v>642.0</c:v>
                </c:pt>
                <c:pt idx="473">
                  <c:v>648.0</c:v>
                </c:pt>
                <c:pt idx="474">
                  <c:v>650.0</c:v>
                </c:pt>
                <c:pt idx="475">
                  <c:v>652.0</c:v>
                </c:pt>
                <c:pt idx="476">
                  <c:v>653.0</c:v>
                </c:pt>
                <c:pt idx="477">
                  <c:v>658.0</c:v>
                </c:pt>
                <c:pt idx="478">
                  <c:v>661.0</c:v>
                </c:pt>
                <c:pt idx="479">
                  <c:v>665.0</c:v>
                </c:pt>
                <c:pt idx="480">
                  <c:v>666.0</c:v>
                </c:pt>
                <c:pt idx="481">
                  <c:v>668.0</c:v>
                </c:pt>
                <c:pt idx="482">
                  <c:v>669.0</c:v>
                </c:pt>
                <c:pt idx="483">
                  <c:v>676.0</c:v>
                </c:pt>
                <c:pt idx="484">
                  <c:v>683.0</c:v>
                </c:pt>
                <c:pt idx="485">
                  <c:v>688.0</c:v>
                </c:pt>
                <c:pt idx="486">
                  <c:v>693.0</c:v>
                </c:pt>
                <c:pt idx="487">
                  <c:v>699.0</c:v>
                </c:pt>
                <c:pt idx="488">
                  <c:v>700.0</c:v>
                </c:pt>
                <c:pt idx="489">
                  <c:v>707.0</c:v>
                </c:pt>
                <c:pt idx="490">
                  <c:v>708.0</c:v>
                </c:pt>
                <c:pt idx="491">
                  <c:v>711.0</c:v>
                </c:pt>
                <c:pt idx="492">
                  <c:v>712.0</c:v>
                </c:pt>
                <c:pt idx="493">
                  <c:v>713.0</c:v>
                </c:pt>
                <c:pt idx="494">
                  <c:v>716.0</c:v>
                </c:pt>
                <c:pt idx="495">
                  <c:v>721.0</c:v>
                </c:pt>
                <c:pt idx="496">
                  <c:v>722.0</c:v>
                </c:pt>
                <c:pt idx="497">
                  <c:v>725.0</c:v>
                </c:pt>
                <c:pt idx="498">
                  <c:v>728.0</c:v>
                </c:pt>
                <c:pt idx="499">
                  <c:v>733.0</c:v>
                </c:pt>
                <c:pt idx="500">
                  <c:v>734.0</c:v>
                </c:pt>
                <c:pt idx="501">
                  <c:v>736.0</c:v>
                </c:pt>
                <c:pt idx="502">
                  <c:v>738.0</c:v>
                </c:pt>
                <c:pt idx="503">
                  <c:v>741.0</c:v>
                </c:pt>
                <c:pt idx="504">
                  <c:v>744.0</c:v>
                </c:pt>
                <c:pt idx="505">
                  <c:v>749.0</c:v>
                </c:pt>
                <c:pt idx="506">
                  <c:v>751.0</c:v>
                </c:pt>
                <c:pt idx="507">
                  <c:v>752.0</c:v>
                </c:pt>
                <c:pt idx="508">
                  <c:v>753.0</c:v>
                </c:pt>
                <c:pt idx="509">
                  <c:v>765.0</c:v>
                </c:pt>
                <c:pt idx="510">
                  <c:v>766.0</c:v>
                </c:pt>
                <c:pt idx="511">
                  <c:v>776.0</c:v>
                </c:pt>
                <c:pt idx="512">
                  <c:v>781.0</c:v>
                </c:pt>
                <c:pt idx="513">
                  <c:v>784.0</c:v>
                </c:pt>
                <c:pt idx="514">
                  <c:v>790.0</c:v>
                </c:pt>
                <c:pt idx="515">
                  <c:v>799.0</c:v>
                </c:pt>
                <c:pt idx="516">
                  <c:v>801.0</c:v>
                </c:pt>
                <c:pt idx="517">
                  <c:v>809.0</c:v>
                </c:pt>
                <c:pt idx="518">
                  <c:v>814.0</c:v>
                </c:pt>
                <c:pt idx="519">
                  <c:v>818.0</c:v>
                </c:pt>
                <c:pt idx="520">
                  <c:v>835.0</c:v>
                </c:pt>
                <c:pt idx="521">
                  <c:v>838.0</c:v>
                </c:pt>
                <c:pt idx="522">
                  <c:v>847.0</c:v>
                </c:pt>
                <c:pt idx="523">
                  <c:v>855.0</c:v>
                </c:pt>
                <c:pt idx="524">
                  <c:v>856.0</c:v>
                </c:pt>
                <c:pt idx="525">
                  <c:v>867.0</c:v>
                </c:pt>
                <c:pt idx="526">
                  <c:v>868.0</c:v>
                </c:pt>
                <c:pt idx="527">
                  <c:v>870.0</c:v>
                </c:pt>
                <c:pt idx="528">
                  <c:v>874.0</c:v>
                </c:pt>
                <c:pt idx="529">
                  <c:v>881.0</c:v>
                </c:pt>
                <c:pt idx="530">
                  <c:v>886.0</c:v>
                </c:pt>
                <c:pt idx="531">
                  <c:v>895.0</c:v>
                </c:pt>
                <c:pt idx="532">
                  <c:v>896.0</c:v>
                </c:pt>
                <c:pt idx="533">
                  <c:v>906.0</c:v>
                </c:pt>
                <c:pt idx="534">
                  <c:v>909.0</c:v>
                </c:pt>
                <c:pt idx="535">
                  <c:v>914.0</c:v>
                </c:pt>
                <c:pt idx="536">
                  <c:v>915.0</c:v>
                </c:pt>
                <c:pt idx="537">
                  <c:v>925.0</c:v>
                </c:pt>
                <c:pt idx="538">
                  <c:v>947.0</c:v>
                </c:pt>
                <c:pt idx="539">
                  <c:v>956.0</c:v>
                </c:pt>
                <c:pt idx="540">
                  <c:v>960.0</c:v>
                </c:pt>
                <c:pt idx="541">
                  <c:v>966.0</c:v>
                </c:pt>
                <c:pt idx="542">
                  <c:v>977.0</c:v>
                </c:pt>
                <c:pt idx="543">
                  <c:v>979.0</c:v>
                </c:pt>
                <c:pt idx="544">
                  <c:v>983.0</c:v>
                </c:pt>
                <c:pt idx="545">
                  <c:v>998.0</c:v>
                </c:pt>
                <c:pt idx="546">
                  <c:v>999.0</c:v>
                </c:pt>
                <c:pt idx="547">
                  <c:v>1001.0</c:v>
                </c:pt>
                <c:pt idx="548">
                  <c:v>1010.0</c:v>
                </c:pt>
                <c:pt idx="549">
                  <c:v>1027.0</c:v>
                </c:pt>
                <c:pt idx="550">
                  <c:v>1029.0</c:v>
                </c:pt>
                <c:pt idx="551">
                  <c:v>1039.0</c:v>
                </c:pt>
                <c:pt idx="552">
                  <c:v>1047.0</c:v>
                </c:pt>
                <c:pt idx="553">
                  <c:v>1053.0</c:v>
                </c:pt>
                <c:pt idx="554">
                  <c:v>1060.0</c:v>
                </c:pt>
                <c:pt idx="555">
                  <c:v>1072.0</c:v>
                </c:pt>
                <c:pt idx="556">
                  <c:v>1080.0</c:v>
                </c:pt>
                <c:pt idx="557">
                  <c:v>1093.0</c:v>
                </c:pt>
                <c:pt idx="558">
                  <c:v>1105.0</c:v>
                </c:pt>
                <c:pt idx="559">
                  <c:v>1116.0</c:v>
                </c:pt>
                <c:pt idx="560">
                  <c:v>1117.0</c:v>
                </c:pt>
                <c:pt idx="561">
                  <c:v>1144.0</c:v>
                </c:pt>
                <c:pt idx="562">
                  <c:v>1148.0</c:v>
                </c:pt>
                <c:pt idx="563">
                  <c:v>1150.0</c:v>
                </c:pt>
                <c:pt idx="564">
                  <c:v>1170.0</c:v>
                </c:pt>
                <c:pt idx="565">
                  <c:v>1171.0</c:v>
                </c:pt>
                <c:pt idx="566">
                  <c:v>1195.0</c:v>
                </c:pt>
                <c:pt idx="567">
                  <c:v>1208.0</c:v>
                </c:pt>
                <c:pt idx="568">
                  <c:v>1213.0</c:v>
                </c:pt>
                <c:pt idx="569">
                  <c:v>1216.0</c:v>
                </c:pt>
                <c:pt idx="570">
                  <c:v>1253.0</c:v>
                </c:pt>
                <c:pt idx="571">
                  <c:v>1258.0</c:v>
                </c:pt>
                <c:pt idx="572">
                  <c:v>1265.0</c:v>
                </c:pt>
                <c:pt idx="573">
                  <c:v>1272.0</c:v>
                </c:pt>
                <c:pt idx="574">
                  <c:v>1277.0</c:v>
                </c:pt>
                <c:pt idx="575">
                  <c:v>1278.0</c:v>
                </c:pt>
                <c:pt idx="576">
                  <c:v>1281.0</c:v>
                </c:pt>
                <c:pt idx="577">
                  <c:v>1293.0</c:v>
                </c:pt>
                <c:pt idx="578">
                  <c:v>1300.0</c:v>
                </c:pt>
                <c:pt idx="579">
                  <c:v>1304.0</c:v>
                </c:pt>
                <c:pt idx="580">
                  <c:v>1317.0</c:v>
                </c:pt>
                <c:pt idx="581">
                  <c:v>1322.0</c:v>
                </c:pt>
                <c:pt idx="582">
                  <c:v>1323.0</c:v>
                </c:pt>
                <c:pt idx="583">
                  <c:v>1340.0</c:v>
                </c:pt>
                <c:pt idx="584">
                  <c:v>1412.0</c:v>
                </c:pt>
                <c:pt idx="585">
                  <c:v>1414.0</c:v>
                </c:pt>
                <c:pt idx="586">
                  <c:v>1424.0</c:v>
                </c:pt>
                <c:pt idx="587">
                  <c:v>1441.0</c:v>
                </c:pt>
                <c:pt idx="588">
                  <c:v>1467.0</c:v>
                </c:pt>
                <c:pt idx="589">
                  <c:v>1476.0</c:v>
                </c:pt>
                <c:pt idx="590">
                  <c:v>1506.0</c:v>
                </c:pt>
                <c:pt idx="591">
                  <c:v>1518.0</c:v>
                </c:pt>
                <c:pt idx="592">
                  <c:v>1537.0</c:v>
                </c:pt>
                <c:pt idx="593">
                  <c:v>1547.0</c:v>
                </c:pt>
                <c:pt idx="594">
                  <c:v>1567.0</c:v>
                </c:pt>
                <c:pt idx="595">
                  <c:v>1598.0</c:v>
                </c:pt>
                <c:pt idx="596">
                  <c:v>1622.0</c:v>
                </c:pt>
                <c:pt idx="597">
                  <c:v>1626.0</c:v>
                </c:pt>
                <c:pt idx="598">
                  <c:v>1678.0</c:v>
                </c:pt>
                <c:pt idx="599">
                  <c:v>1692.0</c:v>
                </c:pt>
                <c:pt idx="600">
                  <c:v>1693.0</c:v>
                </c:pt>
                <c:pt idx="601">
                  <c:v>1725.0</c:v>
                </c:pt>
                <c:pt idx="602">
                  <c:v>1770.0</c:v>
                </c:pt>
                <c:pt idx="603">
                  <c:v>1843.0</c:v>
                </c:pt>
                <c:pt idx="604">
                  <c:v>1867.0</c:v>
                </c:pt>
                <c:pt idx="605">
                  <c:v>1930.0</c:v>
                </c:pt>
                <c:pt idx="606">
                  <c:v>1945.0</c:v>
                </c:pt>
                <c:pt idx="607">
                  <c:v>1952.0</c:v>
                </c:pt>
                <c:pt idx="608">
                  <c:v>1964.0</c:v>
                </c:pt>
                <c:pt idx="609">
                  <c:v>1967.0</c:v>
                </c:pt>
                <c:pt idx="610">
                  <c:v>2182.0</c:v>
                </c:pt>
                <c:pt idx="611">
                  <c:v>2220.0</c:v>
                </c:pt>
                <c:pt idx="612">
                  <c:v>2278.0</c:v>
                </c:pt>
                <c:pt idx="613">
                  <c:v>2647.0</c:v>
                </c:pt>
                <c:pt idx="614">
                  <c:v>2791.0</c:v>
                </c:pt>
                <c:pt idx="615">
                  <c:v>3248.0</c:v>
                </c:pt>
                <c:pt idx="616">
                  <c:v>3451.0</c:v>
                </c:pt>
                <c:pt idx="617">
                  <c:v>3462.0</c:v>
                </c:pt>
                <c:pt idx="618">
                  <c:v>3531.0</c:v>
                </c:pt>
                <c:pt idx="619">
                  <c:v>3993.0</c:v>
                </c:pt>
                <c:pt idx="620">
                  <c:v>4251.0</c:v>
                </c:pt>
                <c:pt idx="621">
                  <c:v>4925.0</c:v>
                </c:pt>
              </c:numCache>
            </c:numRef>
          </c:xVal>
          <c:yVal>
            <c:numRef>
              <c:f>'[Users_Answers(Fig17a).xlsx]Sheet1'!$B$1:$B$622</c:f>
              <c:numCache>
                <c:formatCode>General</c:formatCode>
                <c:ptCount val="622"/>
                <c:pt idx="0">
                  <c:v>24.9008347245</c:v>
                </c:pt>
                <c:pt idx="1">
                  <c:v>31.9176633556</c:v>
                </c:pt>
                <c:pt idx="2">
                  <c:v>50.3609188043</c:v>
                </c:pt>
                <c:pt idx="3">
                  <c:v>58.2244203804</c:v>
                </c:pt>
                <c:pt idx="4">
                  <c:v>67.05311158799998</c:v>
                </c:pt>
                <c:pt idx="5">
                  <c:v>69.4817008352</c:v>
                </c:pt>
                <c:pt idx="6">
                  <c:v>78.4875204583</c:v>
                </c:pt>
                <c:pt idx="7">
                  <c:v>89.30894092600001</c:v>
                </c:pt>
                <c:pt idx="8">
                  <c:v>89.58183010819903</c:v>
                </c:pt>
                <c:pt idx="9">
                  <c:v>79.8735194585</c:v>
                </c:pt>
                <c:pt idx="10">
                  <c:v>92.4846037355</c:v>
                </c:pt>
                <c:pt idx="11">
                  <c:v>124.349073521</c:v>
                </c:pt>
                <c:pt idx="12">
                  <c:v>100.623707788</c:v>
                </c:pt>
                <c:pt idx="13">
                  <c:v>137.477325135</c:v>
                </c:pt>
                <c:pt idx="14">
                  <c:v>123.521933751</c:v>
                </c:pt>
                <c:pt idx="15">
                  <c:v>140.954361055</c:v>
                </c:pt>
                <c:pt idx="16">
                  <c:v>148.026474128</c:v>
                </c:pt>
                <c:pt idx="17">
                  <c:v>149.703846154</c:v>
                </c:pt>
                <c:pt idx="18">
                  <c:v>96.60857538039915</c:v>
                </c:pt>
                <c:pt idx="19">
                  <c:v>127.800664452</c:v>
                </c:pt>
                <c:pt idx="20">
                  <c:v>161.681654676</c:v>
                </c:pt>
                <c:pt idx="21">
                  <c:v>124.322265625</c:v>
                </c:pt>
                <c:pt idx="22">
                  <c:v>123.235546039</c:v>
                </c:pt>
                <c:pt idx="23">
                  <c:v>127.144495413</c:v>
                </c:pt>
                <c:pt idx="24">
                  <c:v>158.0895522389999</c:v>
                </c:pt>
                <c:pt idx="25">
                  <c:v>131.728531856</c:v>
                </c:pt>
                <c:pt idx="26">
                  <c:v>139.797909408</c:v>
                </c:pt>
                <c:pt idx="27">
                  <c:v>130.525316456</c:v>
                </c:pt>
                <c:pt idx="28">
                  <c:v>180.059233449</c:v>
                </c:pt>
                <c:pt idx="29">
                  <c:v>112.933333333</c:v>
                </c:pt>
                <c:pt idx="30">
                  <c:v>167.694117647</c:v>
                </c:pt>
                <c:pt idx="31">
                  <c:v>119.764227642</c:v>
                </c:pt>
                <c:pt idx="32">
                  <c:v>238.29015544</c:v>
                </c:pt>
                <c:pt idx="33">
                  <c:v>250.645</c:v>
                </c:pt>
                <c:pt idx="34">
                  <c:v>190.194312796</c:v>
                </c:pt>
                <c:pt idx="35">
                  <c:v>168.851428571</c:v>
                </c:pt>
                <c:pt idx="36">
                  <c:v>125.254901961</c:v>
                </c:pt>
                <c:pt idx="37">
                  <c:v>230.702857143</c:v>
                </c:pt>
                <c:pt idx="38">
                  <c:v>218.671794872</c:v>
                </c:pt>
                <c:pt idx="39">
                  <c:v>165.263157895</c:v>
                </c:pt>
                <c:pt idx="40">
                  <c:v>270.798742138</c:v>
                </c:pt>
                <c:pt idx="41">
                  <c:v>180.079365079</c:v>
                </c:pt>
                <c:pt idx="42">
                  <c:v>129.204918033</c:v>
                </c:pt>
                <c:pt idx="43">
                  <c:v>191.190839695</c:v>
                </c:pt>
                <c:pt idx="44">
                  <c:v>280.1619047619996</c:v>
                </c:pt>
                <c:pt idx="45">
                  <c:v>97.8272727273</c:v>
                </c:pt>
                <c:pt idx="46">
                  <c:v>154.9339622639999</c:v>
                </c:pt>
                <c:pt idx="47">
                  <c:v>170.941176471</c:v>
                </c:pt>
                <c:pt idx="48">
                  <c:v>154.989361702</c:v>
                </c:pt>
                <c:pt idx="49">
                  <c:v>231.120481928</c:v>
                </c:pt>
                <c:pt idx="50">
                  <c:v>134.892156863</c:v>
                </c:pt>
                <c:pt idx="51">
                  <c:v>274.244444444</c:v>
                </c:pt>
                <c:pt idx="52">
                  <c:v>304.38961039</c:v>
                </c:pt>
                <c:pt idx="53">
                  <c:v>146.575342466</c:v>
                </c:pt>
                <c:pt idx="54">
                  <c:v>359.1375</c:v>
                </c:pt>
                <c:pt idx="55">
                  <c:v>301.3235294119982</c:v>
                </c:pt>
                <c:pt idx="56">
                  <c:v>333.819672131</c:v>
                </c:pt>
                <c:pt idx="57">
                  <c:v>162.0</c:v>
                </c:pt>
                <c:pt idx="58">
                  <c:v>309.836363636</c:v>
                </c:pt>
                <c:pt idx="59">
                  <c:v>447.822580645</c:v>
                </c:pt>
                <c:pt idx="60">
                  <c:v>384.9130434779966</c:v>
                </c:pt>
                <c:pt idx="61">
                  <c:v>202.25862069</c:v>
                </c:pt>
                <c:pt idx="62">
                  <c:v>124.193548387</c:v>
                </c:pt>
                <c:pt idx="63">
                  <c:v>204.924242424</c:v>
                </c:pt>
                <c:pt idx="64">
                  <c:v>146.785714286</c:v>
                </c:pt>
                <c:pt idx="65">
                  <c:v>167.338461538</c:v>
                </c:pt>
                <c:pt idx="66">
                  <c:v>167.163636364</c:v>
                </c:pt>
                <c:pt idx="67">
                  <c:v>87.622222222199</c:v>
                </c:pt>
                <c:pt idx="68">
                  <c:v>142.538461538</c:v>
                </c:pt>
                <c:pt idx="69">
                  <c:v>148.666666667</c:v>
                </c:pt>
                <c:pt idx="70">
                  <c:v>152.698113208</c:v>
                </c:pt>
                <c:pt idx="71">
                  <c:v>143.55</c:v>
                </c:pt>
                <c:pt idx="72">
                  <c:v>221.5</c:v>
                </c:pt>
                <c:pt idx="73">
                  <c:v>186.128205128</c:v>
                </c:pt>
                <c:pt idx="74">
                  <c:v>189.65625</c:v>
                </c:pt>
                <c:pt idx="75">
                  <c:v>163.70212766</c:v>
                </c:pt>
                <c:pt idx="76">
                  <c:v>260.2285714289932</c:v>
                </c:pt>
                <c:pt idx="77">
                  <c:v>136.930232558</c:v>
                </c:pt>
                <c:pt idx="78">
                  <c:v>163.428571429</c:v>
                </c:pt>
                <c:pt idx="79">
                  <c:v>111.4375</c:v>
                </c:pt>
                <c:pt idx="80">
                  <c:v>90.7894736842</c:v>
                </c:pt>
                <c:pt idx="81">
                  <c:v>617.3636363639994</c:v>
                </c:pt>
                <c:pt idx="82">
                  <c:v>138.838709677</c:v>
                </c:pt>
                <c:pt idx="83">
                  <c:v>139.5</c:v>
                </c:pt>
                <c:pt idx="84">
                  <c:v>513.4411764709994</c:v>
                </c:pt>
                <c:pt idx="85">
                  <c:v>244.185185185</c:v>
                </c:pt>
                <c:pt idx="86">
                  <c:v>160.689655172</c:v>
                </c:pt>
                <c:pt idx="87">
                  <c:v>381.590909091</c:v>
                </c:pt>
                <c:pt idx="88">
                  <c:v>136.5</c:v>
                </c:pt>
                <c:pt idx="89">
                  <c:v>142.428571429</c:v>
                </c:pt>
                <c:pt idx="90">
                  <c:v>134.269230769</c:v>
                </c:pt>
                <c:pt idx="91">
                  <c:v>107.818181818</c:v>
                </c:pt>
                <c:pt idx="92">
                  <c:v>196.034482759</c:v>
                </c:pt>
                <c:pt idx="93">
                  <c:v>91.7</c:v>
                </c:pt>
                <c:pt idx="94">
                  <c:v>198.3125</c:v>
                </c:pt>
                <c:pt idx="95">
                  <c:v>583.590909091</c:v>
                </c:pt>
                <c:pt idx="96">
                  <c:v>349.833333333</c:v>
                </c:pt>
                <c:pt idx="97">
                  <c:v>118.157894737</c:v>
                </c:pt>
                <c:pt idx="98">
                  <c:v>262.0357142859986</c:v>
                </c:pt>
                <c:pt idx="99">
                  <c:v>285.3</c:v>
                </c:pt>
                <c:pt idx="100">
                  <c:v>153.7142857139999</c:v>
                </c:pt>
                <c:pt idx="101">
                  <c:v>256.35</c:v>
                </c:pt>
                <c:pt idx="102">
                  <c:v>210.941176471</c:v>
                </c:pt>
                <c:pt idx="103">
                  <c:v>238.95</c:v>
                </c:pt>
                <c:pt idx="104">
                  <c:v>251.45</c:v>
                </c:pt>
                <c:pt idx="105">
                  <c:v>129.5</c:v>
                </c:pt>
                <c:pt idx="106">
                  <c:v>114.913043478</c:v>
                </c:pt>
                <c:pt idx="107">
                  <c:v>183.058823529</c:v>
                </c:pt>
                <c:pt idx="108">
                  <c:v>291.210526316</c:v>
                </c:pt>
                <c:pt idx="109">
                  <c:v>389.5789473679989</c:v>
                </c:pt>
                <c:pt idx="110">
                  <c:v>168.884615385</c:v>
                </c:pt>
                <c:pt idx="111">
                  <c:v>218.8125</c:v>
                </c:pt>
                <c:pt idx="112">
                  <c:v>217.25</c:v>
                </c:pt>
                <c:pt idx="113">
                  <c:v>200.45</c:v>
                </c:pt>
                <c:pt idx="114">
                  <c:v>237.666666667</c:v>
                </c:pt>
                <c:pt idx="115">
                  <c:v>1136.53846154</c:v>
                </c:pt>
                <c:pt idx="116">
                  <c:v>189.230769231</c:v>
                </c:pt>
                <c:pt idx="117">
                  <c:v>165.933333333</c:v>
                </c:pt>
                <c:pt idx="118">
                  <c:v>147.8</c:v>
                </c:pt>
                <c:pt idx="119">
                  <c:v>358.571428571</c:v>
                </c:pt>
                <c:pt idx="120">
                  <c:v>121.875</c:v>
                </c:pt>
                <c:pt idx="121">
                  <c:v>143.0</c:v>
                </c:pt>
                <c:pt idx="122">
                  <c:v>447.272727273</c:v>
                </c:pt>
                <c:pt idx="123">
                  <c:v>204.545454545</c:v>
                </c:pt>
                <c:pt idx="124">
                  <c:v>312.7777777779986</c:v>
                </c:pt>
                <c:pt idx="125">
                  <c:v>79.428571428599</c:v>
                </c:pt>
                <c:pt idx="126">
                  <c:v>96.4</c:v>
                </c:pt>
                <c:pt idx="127">
                  <c:v>358.9</c:v>
                </c:pt>
                <c:pt idx="128">
                  <c:v>288.8461538459989</c:v>
                </c:pt>
                <c:pt idx="129">
                  <c:v>201.0</c:v>
                </c:pt>
                <c:pt idx="130">
                  <c:v>1423.83333333</c:v>
                </c:pt>
                <c:pt idx="131">
                  <c:v>104.615384615</c:v>
                </c:pt>
                <c:pt idx="132">
                  <c:v>116.315789474</c:v>
                </c:pt>
                <c:pt idx="133">
                  <c:v>211.545454545</c:v>
                </c:pt>
                <c:pt idx="134">
                  <c:v>224.666666667</c:v>
                </c:pt>
                <c:pt idx="135">
                  <c:v>67.7692307692</c:v>
                </c:pt>
                <c:pt idx="136">
                  <c:v>446.4285714289929</c:v>
                </c:pt>
                <c:pt idx="137">
                  <c:v>174.0</c:v>
                </c:pt>
                <c:pt idx="138">
                  <c:v>292.307692308</c:v>
                </c:pt>
                <c:pt idx="139">
                  <c:v>217.75</c:v>
                </c:pt>
                <c:pt idx="140">
                  <c:v>58.2857142857</c:v>
                </c:pt>
                <c:pt idx="141">
                  <c:v>92.83333333329868</c:v>
                </c:pt>
                <c:pt idx="142">
                  <c:v>180.466666667</c:v>
                </c:pt>
                <c:pt idx="143">
                  <c:v>280.333333333</c:v>
                </c:pt>
                <c:pt idx="144">
                  <c:v>119.363636364</c:v>
                </c:pt>
                <c:pt idx="145">
                  <c:v>291.9</c:v>
                </c:pt>
                <c:pt idx="146">
                  <c:v>155.933333333</c:v>
                </c:pt>
                <c:pt idx="147">
                  <c:v>230.166666667</c:v>
                </c:pt>
                <c:pt idx="148">
                  <c:v>224.25</c:v>
                </c:pt>
                <c:pt idx="149">
                  <c:v>137.3</c:v>
                </c:pt>
                <c:pt idx="150">
                  <c:v>51.1</c:v>
                </c:pt>
                <c:pt idx="151">
                  <c:v>253.6</c:v>
                </c:pt>
                <c:pt idx="152">
                  <c:v>345.090909091</c:v>
                </c:pt>
                <c:pt idx="153">
                  <c:v>363.0</c:v>
                </c:pt>
                <c:pt idx="154">
                  <c:v>277.538461538</c:v>
                </c:pt>
                <c:pt idx="155">
                  <c:v>218.545454545</c:v>
                </c:pt>
                <c:pt idx="156">
                  <c:v>92.0</c:v>
                </c:pt>
                <c:pt idx="157">
                  <c:v>113.214285714</c:v>
                </c:pt>
                <c:pt idx="158">
                  <c:v>124.666666667</c:v>
                </c:pt>
                <c:pt idx="159">
                  <c:v>104.4</c:v>
                </c:pt>
                <c:pt idx="160">
                  <c:v>194.666666667</c:v>
                </c:pt>
                <c:pt idx="161">
                  <c:v>287.0</c:v>
                </c:pt>
                <c:pt idx="162">
                  <c:v>383.583333333</c:v>
                </c:pt>
                <c:pt idx="163">
                  <c:v>289.333333333</c:v>
                </c:pt>
                <c:pt idx="164">
                  <c:v>512.777777778</c:v>
                </c:pt>
                <c:pt idx="165">
                  <c:v>127.666666667</c:v>
                </c:pt>
                <c:pt idx="166">
                  <c:v>174.571428571</c:v>
                </c:pt>
                <c:pt idx="167">
                  <c:v>381.333333333</c:v>
                </c:pt>
                <c:pt idx="168">
                  <c:v>168.25</c:v>
                </c:pt>
                <c:pt idx="169">
                  <c:v>205.666666667</c:v>
                </c:pt>
                <c:pt idx="170">
                  <c:v>304.0</c:v>
                </c:pt>
                <c:pt idx="171">
                  <c:v>79.428571428599</c:v>
                </c:pt>
                <c:pt idx="172">
                  <c:v>164.25</c:v>
                </c:pt>
                <c:pt idx="173">
                  <c:v>103.4</c:v>
                </c:pt>
                <c:pt idx="174">
                  <c:v>337.6</c:v>
                </c:pt>
                <c:pt idx="175">
                  <c:v>95.0</c:v>
                </c:pt>
                <c:pt idx="176">
                  <c:v>561.8</c:v>
                </c:pt>
                <c:pt idx="177">
                  <c:v>229.125</c:v>
                </c:pt>
                <c:pt idx="178">
                  <c:v>268.181818182</c:v>
                </c:pt>
                <c:pt idx="179">
                  <c:v>830.5</c:v>
                </c:pt>
                <c:pt idx="180">
                  <c:v>53.0</c:v>
                </c:pt>
                <c:pt idx="181">
                  <c:v>185.75</c:v>
                </c:pt>
                <c:pt idx="182">
                  <c:v>323.333333333</c:v>
                </c:pt>
                <c:pt idx="183">
                  <c:v>113.714285714</c:v>
                </c:pt>
                <c:pt idx="184">
                  <c:v>450.0</c:v>
                </c:pt>
                <c:pt idx="185">
                  <c:v>240.75</c:v>
                </c:pt>
                <c:pt idx="186">
                  <c:v>337.916666667</c:v>
                </c:pt>
                <c:pt idx="187">
                  <c:v>348.2</c:v>
                </c:pt>
                <c:pt idx="188">
                  <c:v>209.6</c:v>
                </c:pt>
                <c:pt idx="189">
                  <c:v>333.0</c:v>
                </c:pt>
                <c:pt idx="190">
                  <c:v>859.0</c:v>
                </c:pt>
                <c:pt idx="191">
                  <c:v>1078.625</c:v>
                </c:pt>
                <c:pt idx="192">
                  <c:v>322.125</c:v>
                </c:pt>
                <c:pt idx="193">
                  <c:v>208.125</c:v>
                </c:pt>
                <c:pt idx="194">
                  <c:v>472.111111111</c:v>
                </c:pt>
                <c:pt idx="195">
                  <c:v>178.625</c:v>
                </c:pt>
                <c:pt idx="196">
                  <c:v>302.666666667</c:v>
                </c:pt>
                <c:pt idx="197">
                  <c:v>519.166666667</c:v>
                </c:pt>
                <c:pt idx="198">
                  <c:v>158.666666667</c:v>
                </c:pt>
                <c:pt idx="199">
                  <c:v>129.166666667</c:v>
                </c:pt>
                <c:pt idx="200">
                  <c:v>284.333333333</c:v>
                </c:pt>
                <c:pt idx="201">
                  <c:v>213.833333333</c:v>
                </c:pt>
                <c:pt idx="202">
                  <c:v>452.666666667</c:v>
                </c:pt>
                <c:pt idx="203">
                  <c:v>124.0</c:v>
                </c:pt>
                <c:pt idx="204">
                  <c:v>149.75</c:v>
                </c:pt>
                <c:pt idx="205">
                  <c:v>167.666666667</c:v>
                </c:pt>
                <c:pt idx="206">
                  <c:v>70.5</c:v>
                </c:pt>
                <c:pt idx="207">
                  <c:v>189.0</c:v>
                </c:pt>
                <c:pt idx="208">
                  <c:v>225.666666667</c:v>
                </c:pt>
                <c:pt idx="209">
                  <c:v>675.666666667</c:v>
                </c:pt>
                <c:pt idx="210">
                  <c:v>105.0</c:v>
                </c:pt>
                <c:pt idx="211">
                  <c:v>144.333333333</c:v>
                </c:pt>
                <c:pt idx="212">
                  <c:v>127.25</c:v>
                </c:pt>
                <c:pt idx="213">
                  <c:v>206.5</c:v>
                </c:pt>
                <c:pt idx="214">
                  <c:v>130.0</c:v>
                </c:pt>
                <c:pt idx="215">
                  <c:v>418.333333333</c:v>
                </c:pt>
                <c:pt idx="216">
                  <c:v>87.0</c:v>
                </c:pt>
                <c:pt idx="217">
                  <c:v>229.8</c:v>
                </c:pt>
                <c:pt idx="218">
                  <c:v>158.6</c:v>
                </c:pt>
                <c:pt idx="219">
                  <c:v>41.5</c:v>
                </c:pt>
                <c:pt idx="220">
                  <c:v>96.5</c:v>
                </c:pt>
                <c:pt idx="221">
                  <c:v>171.666666667</c:v>
                </c:pt>
                <c:pt idx="222">
                  <c:v>73.0</c:v>
                </c:pt>
                <c:pt idx="223">
                  <c:v>122.333333333</c:v>
                </c:pt>
                <c:pt idx="224">
                  <c:v>189.0</c:v>
                </c:pt>
                <c:pt idx="225">
                  <c:v>87.33333333329868</c:v>
                </c:pt>
                <c:pt idx="226">
                  <c:v>304.0</c:v>
                </c:pt>
                <c:pt idx="227">
                  <c:v>128.4</c:v>
                </c:pt>
                <c:pt idx="228">
                  <c:v>211.0</c:v>
                </c:pt>
                <c:pt idx="229">
                  <c:v>1417.8</c:v>
                </c:pt>
                <c:pt idx="230">
                  <c:v>338.333333333</c:v>
                </c:pt>
                <c:pt idx="231">
                  <c:v>918.8</c:v>
                </c:pt>
                <c:pt idx="232">
                  <c:v>127.0</c:v>
                </c:pt>
                <c:pt idx="233">
                  <c:v>354.333333333</c:v>
                </c:pt>
                <c:pt idx="234">
                  <c:v>1076.8</c:v>
                </c:pt>
                <c:pt idx="235">
                  <c:v>291.5</c:v>
                </c:pt>
                <c:pt idx="236">
                  <c:v>108.666666667</c:v>
                </c:pt>
                <c:pt idx="237">
                  <c:v>209.5</c:v>
                </c:pt>
                <c:pt idx="238">
                  <c:v>78.5</c:v>
                </c:pt>
                <c:pt idx="239">
                  <c:v>138.5</c:v>
                </c:pt>
                <c:pt idx="240">
                  <c:v>529.5</c:v>
                </c:pt>
                <c:pt idx="241">
                  <c:v>224.0</c:v>
                </c:pt>
                <c:pt idx="242">
                  <c:v>295.0</c:v>
                </c:pt>
                <c:pt idx="243">
                  <c:v>210.5</c:v>
                </c:pt>
                <c:pt idx="244">
                  <c:v>267.333333333</c:v>
                </c:pt>
                <c:pt idx="245">
                  <c:v>553.0</c:v>
                </c:pt>
                <c:pt idx="246">
                  <c:v>542.4</c:v>
                </c:pt>
                <c:pt idx="247">
                  <c:v>458.5</c:v>
                </c:pt>
                <c:pt idx="248">
                  <c:v>259.0</c:v>
                </c:pt>
                <c:pt idx="249">
                  <c:v>148.75</c:v>
                </c:pt>
                <c:pt idx="250">
                  <c:v>113.0</c:v>
                </c:pt>
                <c:pt idx="251">
                  <c:v>391.6</c:v>
                </c:pt>
                <c:pt idx="252">
                  <c:v>107.6</c:v>
                </c:pt>
                <c:pt idx="253">
                  <c:v>381.0</c:v>
                </c:pt>
                <c:pt idx="254">
                  <c:v>170.0</c:v>
                </c:pt>
                <c:pt idx="255">
                  <c:v>953.0</c:v>
                </c:pt>
                <c:pt idx="256">
                  <c:v>44.5</c:v>
                </c:pt>
                <c:pt idx="257">
                  <c:v>203.333333333</c:v>
                </c:pt>
                <c:pt idx="258">
                  <c:v>294.0</c:v>
                </c:pt>
                <c:pt idx="259">
                  <c:v>364.0</c:v>
                </c:pt>
                <c:pt idx="260">
                  <c:v>175.0</c:v>
                </c:pt>
                <c:pt idx="261">
                  <c:v>298.0</c:v>
                </c:pt>
                <c:pt idx="262">
                  <c:v>86.0</c:v>
                </c:pt>
                <c:pt idx="263">
                  <c:v>240.0</c:v>
                </c:pt>
                <c:pt idx="264">
                  <c:v>62.5</c:v>
                </c:pt>
                <c:pt idx="265">
                  <c:v>218.428571429</c:v>
                </c:pt>
                <c:pt idx="266">
                  <c:v>197.0</c:v>
                </c:pt>
                <c:pt idx="267">
                  <c:v>320.75</c:v>
                </c:pt>
                <c:pt idx="268">
                  <c:v>770.0</c:v>
                </c:pt>
                <c:pt idx="269">
                  <c:v>142.8</c:v>
                </c:pt>
                <c:pt idx="270">
                  <c:v>73.0</c:v>
                </c:pt>
                <c:pt idx="271">
                  <c:v>144.5</c:v>
                </c:pt>
                <c:pt idx="272">
                  <c:v>133.0</c:v>
                </c:pt>
                <c:pt idx="273">
                  <c:v>717.5</c:v>
                </c:pt>
                <c:pt idx="274">
                  <c:v>625.0</c:v>
                </c:pt>
                <c:pt idx="275">
                  <c:v>225.0</c:v>
                </c:pt>
                <c:pt idx="276">
                  <c:v>399.5</c:v>
                </c:pt>
                <c:pt idx="277">
                  <c:v>183.0</c:v>
                </c:pt>
                <c:pt idx="278">
                  <c:v>112.0</c:v>
                </c:pt>
                <c:pt idx="279">
                  <c:v>307.666666667</c:v>
                </c:pt>
                <c:pt idx="280">
                  <c:v>139.0</c:v>
                </c:pt>
                <c:pt idx="281">
                  <c:v>2432.0</c:v>
                </c:pt>
                <c:pt idx="282">
                  <c:v>294.5</c:v>
                </c:pt>
                <c:pt idx="283">
                  <c:v>174.5</c:v>
                </c:pt>
                <c:pt idx="284">
                  <c:v>32.0</c:v>
                </c:pt>
                <c:pt idx="285">
                  <c:v>126.0</c:v>
                </c:pt>
                <c:pt idx="286">
                  <c:v>637.666666667</c:v>
                </c:pt>
                <c:pt idx="287">
                  <c:v>143.5</c:v>
                </c:pt>
                <c:pt idx="288">
                  <c:v>254.0</c:v>
                </c:pt>
                <c:pt idx="289">
                  <c:v>292.0</c:v>
                </c:pt>
                <c:pt idx="290">
                  <c:v>128.0</c:v>
                </c:pt>
                <c:pt idx="291">
                  <c:v>539.333333333</c:v>
                </c:pt>
                <c:pt idx="292">
                  <c:v>429.5</c:v>
                </c:pt>
                <c:pt idx="293">
                  <c:v>75.25</c:v>
                </c:pt>
                <c:pt idx="294">
                  <c:v>149.0</c:v>
                </c:pt>
                <c:pt idx="295">
                  <c:v>634.333333333</c:v>
                </c:pt>
                <c:pt idx="296">
                  <c:v>139.5</c:v>
                </c:pt>
                <c:pt idx="297">
                  <c:v>216.0</c:v>
                </c:pt>
                <c:pt idx="298">
                  <c:v>142.5</c:v>
                </c:pt>
                <c:pt idx="299">
                  <c:v>256.0</c:v>
                </c:pt>
                <c:pt idx="300">
                  <c:v>247.25</c:v>
                </c:pt>
                <c:pt idx="301">
                  <c:v>264.0</c:v>
                </c:pt>
                <c:pt idx="302">
                  <c:v>376.0</c:v>
                </c:pt>
                <c:pt idx="303">
                  <c:v>361.0</c:v>
                </c:pt>
                <c:pt idx="304">
                  <c:v>285.75</c:v>
                </c:pt>
                <c:pt idx="305">
                  <c:v>206.0</c:v>
                </c:pt>
                <c:pt idx="306">
                  <c:v>581.0</c:v>
                </c:pt>
                <c:pt idx="307">
                  <c:v>224.666666667</c:v>
                </c:pt>
                <c:pt idx="308">
                  <c:v>601.0</c:v>
                </c:pt>
                <c:pt idx="309">
                  <c:v>777.333333333</c:v>
                </c:pt>
                <c:pt idx="310">
                  <c:v>309.0</c:v>
                </c:pt>
                <c:pt idx="311">
                  <c:v>1850.0</c:v>
                </c:pt>
                <c:pt idx="312">
                  <c:v>256.0</c:v>
                </c:pt>
                <c:pt idx="313">
                  <c:v>465.0</c:v>
                </c:pt>
                <c:pt idx="314">
                  <c:v>104.0</c:v>
                </c:pt>
                <c:pt idx="315">
                  <c:v>358.0</c:v>
                </c:pt>
                <c:pt idx="316">
                  <c:v>407.0</c:v>
                </c:pt>
                <c:pt idx="317">
                  <c:v>150.0</c:v>
                </c:pt>
                <c:pt idx="318">
                  <c:v>442.5</c:v>
                </c:pt>
                <c:pt idx="319">
                  <c:v>353.333333333</c:v>
                </c:pt>
                <c:pt idx="320">
                  <c:v>169.0</c:v>
                </c:pt>
                <c:pt idx="321">
                  <c:v>42.0</c:v>
                </c:pt>
                <c:pt idx="322">
                  <c:v>385.0</c:v>
                </c:pt>
                <c:pt idx="323">
                  <c:v>212.4</c:v>
                </c:pt>
                <c:pt idx="324">
                  <c:v>95.6666666667</c:v>
                </c:pt>
                <c:pt idx="325">
                  <c:v>248.0</c:v>
                </c:pt>
                <c:pt idx="326">
                  <c:v>88.0</c:v>
                </c:pt>
                <c:pt idx="327">
                  <c:v>57.6666666667</c:v>
                </c:pt>
                <c:pt idx="328">
                  <c:v>136.0</c:v>
                </c:pt>
                <c:pt idx="329">
                  <c:v>116.0</c:v>
                </c:pt>
                <c:pt idx="330">
                  <c:v>610.0</c:v>
                </c:pt>
                <c:pt idx="331">
                  <c:v>264.0</c:v>
                </c:pt>
                <c:pt idx="332">
                  <c:v>246.8</c:v>
                </c:pt>
                <c:pt idx="333">
                  <c:v>612.5</c:v>
                </c:pt>
                <c:pt idx="334">
                  <c:v>228.0</c:v>
                </c:pt>
                <c:pt idx="335">
                  <c:v>261.0</c:v>
                </c:pt>
                <c:pt idx="336">
                  <c:v>1786.0</c:v>
                </c:pt>
                <c:pt idx="337">
                  <c:v>437.0</c:v>
                </c:pt>
                <c:pt idx="338">
                  <c:v>810.5</c:v>
                </c:pt>
                <c:pt idx="339">
                  <c:v>212.0</c:v>
                </c:pt>
                <c:pt idx="340">
                  <c:v>649.5</c:v>
                </c:pt>
                <c:pt idx="341">
                  <c:v>198.5</c:v>
                </c:pt>
                <c:pt idx="342">
                  <c:v>149.0</c:v>
                </c:pt>
                <c:pt idx="343">
                  <c:v>445.0</c:v>
                </c:pt>
                <c:pt idx="344">
                  <c:v>109.5</c:v>
                </c:pt>
                <c:pt idx="345">
                  <c:v>336.6</c:v>
                </c:pt>
                <c:pt idx="346">
                  <c:v>1234.0</c:v>
                </c:pt>
                <c:pt idx="347">
                  <c:v>1982.5</c:v>
                </c:pt>
                <c:pt idx="348">
                  <c:v>124.0</c:v>
                </c:pt>
                <c:pt idx="349">
                  <c:v>451.666666667</c:v>
                </c:pt>
                <c:pt idx="350">
                  <c:v>67.0</c:v>
                </c:pt>
                <c:pt idx="351">
                  <c:v>240.5</c:v>
                </c:pt>
                <c:pt idx="352">
                  <c:v>71.0</c:v>
                </c:pt>
                <c:pt idx="353">
                  <c:v>251.5</c:v>
                </c:pt>
                <c:pt idx="354">
                  <c:v>172.0</c:v>
                </c:pt>
                <c:pt idx="355">
                  <c:v>232.0</c:v>
                </c:pt>
                <c:pt idx="356">
                  <c:v>359.0</c:v>
                </c:pt>
                <c:pt idx="357">
                  <c:v>205.0</c:v>
                </c:pt>
                <c:pt idx="358">
                  <c:v>308.0</c:v>
                </c:pt>
                <c:pt idx="359">
                  <c:v>180.0</c:v>
                </c:pt>
                <c:pt idx="360">
                  <c:v>632.666666667</c:v>
                </c:pt>
                <c:pt idx="361">
                  <c:v>197.5</c:v>
                </c:pt>
                <c:pt idx="362">
                  <c:v>655.5</c:v>
                </c:pt>
                <c:pt idx="363">
                  <c:v>536.0</c:v>
                </c:pt>
                <c:pt idx="364">
                  <c:v>417.0</c:v>
                </c:pt>
                <c:pt idx="365">
                  <c:v>189.333333333</c:v>
                </c:pt>
                <c:pt idx="366">
                  <c:v>530.0</c:v>
                </c:pt>
                <c:pt idx="367">
                  <c:v>163.0</c:v>
                </c:pt>
                <c:pt idx="368">
                  <c:v>439.0</c:v>
                </c:pt>
                <c:pt idx="369">
                  <c:v>161.0</c:v>
                </c:pt>
                <c:pt idx="370">
                  <c:v>598.5</c:v>
                </c:pt>
                <c:pt idx="371">
                  <c:v>764.0</c:v>
                </c:pt>
                <c:pt idx="372">
                  <c:v>110.0</c:v>
                </c:pt>
                <c:pt idx="373">
                  <c:v>376.25</c:v>
                </c:pt>
                <c:pt idx="374">
                  <c:v>255.0</c:v>
                </c:pt>
                <c:pt idx="375">
                  <c:v>303.0</c:v>
                </c:pt>
                <c:pt idx="376">
                  <c:v>141.0</c:v>
                </c:pt>
                <c:pt idx="377">
                  <c:v>121.0</c:v>
                </c:pt>
                <c:pt idx="378">
                  <c:v>456.0</c:v>
                </c:pt>
                <c:pt idx="379">
                  <c:v>167.0</c:v>
                </c:pt>
                <c:pt idx="380">
                  <c:v>284.5</c:v>
                </c:pt>
                <c:pt idx="381">
                  <c:v>142.5</c:v>
                </c:pt>
                <c:pt idx="382">
                  <c:v>337.0</c:v>
                </c:pt>
                <c:pt idx="383">
                  <c:v>184.0</c:v>
                </c:pt>
                <c:pt idx="384">
                  <c:v>75.0</c:v>
                </c:pt>
                <c:pt idx="385">
                  <c:v>617.0</c:v>
                </c:pt>
                <c:pt idx="386">
                  <c:v>170.0</c:v>
                </c:pt>
                <c:pt idx="387">
                  <c:v>215.0</c:v>
                </c:pt>
                <c:pt idx="388">
                  <c:v>188.0</c:v>
                </c:pt>
                <c:pt idx="389">
                  <c:v>291.5</c:v>
                </c:pt>
                <c:pt idx="390">
                  <c:v>244.0</c:v>
                </c:pt>
                <c:pt idx="391">
                  <c:v>870.0</c:v>
                </c:pt>
                <c:pt idx="392">
                  <c:v>779.0</c:v>
                </c:pt>
                <c:pt idx="393">
                  <c:v>1196.0</c:v>
                </c:pt>
                <c:pt idx="394">
                  <c:v>248.0</c:v>
                </c:pt>
                <c:pt idx="395">
                  <c:v>227.0</c:v>
                </c:pt>
                <c:pt idx="396">
                  <c:v>144.0</c:v>
                </c:pt>
                <c:pt idx="397">
                  <c:v>248.0</c:v>
                </c:pt>
                <c:pt idx="398">
                  <c:v>152.0</c:v>
                </c:pt>
                <c:pt idx="399">
                  <c:v>312.0</c:v>
                </c:pt>
                <c:pt idx="400">
                  <c:v>528.5</c:v>
                </c:pt>
                <c:pt idx="401">
                  <c:v>304.75</c:v>
                </c:pt>
                <c:pt idx="402">
                  <c:v>127.0</c:v>
                </c:pt>
                <c:pt idx="403">
                  <c:v>423.0</c:v>
                </c:pt>
                <c:pt idx="404">
                  <c:v>138.0</c:v>
                </c:pt>
                <c:pt idx="405">
                  <c:v>5085.0</c:v>
                </c:pt>
                <c:pt idx="406">
                  <c:v>221.0</c:v>
                </c:pt>
                <c:pt idx="407">
                  <c:v>206.0</c:v>
                </c:pt>
                <c:pt idx="408">
                  <c:v>2939.66666667</c:v>
                </c:pt>
                <c:pt idx="409">
                  <c:v>156.5</c:v>
                </c:pt>
                <c:pt idx="410">
                  <c:v>717.0</c:v>
                </c:pt>
                <c:pt idx="411">
                  <c:v>773.5</c:v>
                </c:pt>
                <c:pt idx="412">
                  <c:v>721.0</c:v>
                </c:pt>
                <c:pt idx="413">
                  <c:v>3225.0</c:v>
                </c:pt>
                <c:pt idx="414">
                  <c:v>2669.0</c:v>
                </c:pt>
                <c:pt idx="415">
                  <c:v>516.0</c:v>
                </c:pt>
                <c:pt idx="416">
                  <c:v>523.0</c:v>
                </c:pt>
                <c:pt idx="417">
                  <c:v>648.0</c:v>
                </c:pt>
                <c:pt idx="418">
                  <c:v>449.0</c:v>
                </c:pt>
                <c:pt idx="419">
                  <c:v>128.0</c:v>
                </c:pt>
                <c:pt idx="420">
                  <c:v>91.0</c:v>
                </c:pt>
                <c:pt idx="421">
                  <c:v>314.0</c:v>
                </c:pt>
                <c:pt idx="422">
                  <c:v>88.0</c:v>
                </c:pt>
                <c:pt idx="423">
                  <c:v>173.0</c:v>
                </c:pt>
                <c:pt idx="424">
                  <c:v>179.0</c:v>
                </c:pt>
                <c:pt idx="425">
                  <c:v>304.5</c:v>
                </c:pt>
                <c:pt idx="426">
                  <c:v>143.0</c:v>
                </c:pt>
                <c:pt idx="427">
                  <c:v>271.666666667</c:v>
                </c:pt>
                <c:pt idx="428">
                  <c:v>254.5</c:v>
                </c:pt>
                <c:pt idx="429">
                  <c:v>768.0</c:v>
                </c:pt>
                <c:pt idx="430">
                  <c:v>207.0</c:v>
                </c:pt>
                <c:pt idx="431">
                  <c:v>1576.0</c:v>
                </c:pt>
                <c:pt idx="432">
                  <c:v>322.0</c:v>
                </c:pt>
                <c:pt idx="433">
                  <c:v>220.0</c:v>
                </c:pt>
                <c:pt idx="434">
                  <c:v>683.0</c:v>
                </c:pt>
                <c:pt idx="435">
                  <c:v>379.0</c:v>
                </c:pt>
                <c:pt idx="436">
                  <c:v>91.0</c:v>
                </c:pt>
                <c:pt idx="437">
                  <c:v>135.0</c:v>
                </c:pt>
                <c:pt idx="438">
                  <c:v>190.0</c:v>
                </c:pt>
                <c:pt idx="439">
                  <c:v>446.0</c:v>
                </c:pt>
                <c:pt idx="440">
                  <c:v>329.0</c:v>
                </c:pt>
                <c:pt idx="441">
                  <c:v>6848.0</c:v>
                </c:pt>
                <c:pt idx="442">
                  <c:v>300.0</c:v>
                </c:pt>
                <c:pt idx="443">
                  <c:v>182.0</c:v>
                </c:pt>
                <c:pt idx="444">
                  <c:v>123.0</c:v>
                </c:pt>
                <c:pt idx="445">
                  <c:v>356.0</c:v>
                </c:pt>
                <c:pt idx="446">
                  <c:v>263.0</c:v>
                </c:pt>
                <c:pt idx="447">
                  <c:v>325.0</c:v>
                </c:pt>
                <c:pt idx="448">
                  <c:v>131.0</c:v>
                </c:pt>
                <c:pt idx="449">
                  <c:v>92.5</c:v>
                </c:pt>
                <c:pt idx="450">
                  <c:v>128.0</c:v>
                </c:pt>
                <c:pt idx="451">
                  <c:v>415.0</c:v>
                </c:pt>
                <c:pt idx="452">
                  <c:v>66.0</c:v>
                </c:pt>
                <c:pt idx="453">
                  <c:v>94.0</c:v>
                </c:pt>
                <c:pt idx="454">
                  <c:v>76.0</c:v>
                </c:pt>
                <c:pt idx="455">
                  <c:v>1581.0</c:v>
                </c:pt>
                <c:pt idx="456">
                  <c:v>323.0</c:v>
                </c:pt>
                <c:pt idx="457">
                  <c:v>1468.0</c:v>
                </c:pt>
                <c:pt idx="458">
                  <c:v>137.0</c:v>
                </c:pt>
                <c:pt idx="459">
                  <c:v>589.0</c:v>
                </c:pt>
                <c:pt idx="460">
                  <c:v>2900.0</c:v>
                </c:pt>
                <c:pt idx="461">
                  <c:v>417.0</c:v>
                </c:pt>
                <c:pt idx="462">
                  <c:v>321.0</c:v>
                </c:pt>
                <c:pt idx="463">
                  <c:v>410.0</c:v>
                </c:pt>
                <c:pt idx="464">
                  <c:v>89.0</c:v>
                </c:pt>
                <c:pt idx="465">
                  <c:v>293.0</c:v>
                </c:pt>
                <c:pt idx="466">
                  <c:v>309.0</c:v>
                </c:pt>
                <c:pt idx="467">
                  <c:v>308.0</c:v>
                </c:pt>
                <c:pt idx="468">
                  <c:v>486.0</c:v>
                </c:pt>
                <c:pt idx="469">
                  <c:v>364.0</c:v>
                </c:pt>
                <c:pt idx="470">
                  <c:v>398.0</c:v>
                </c:pt>
                <c:pt idx="471">
                  <c:v>623.0</c:v>
                </c:pt>
                <c:pt idx="472">
                  <c:v>243.333333333</c:v>
                </c:pt>
                <c:pt idx="473">
                  <c:v>139.0</c:v>
                </c:pt>
                <c:pt idx="474">
                  <c:v>19340.0</c:v>
                </c:pt>
                <c:pt idx="475">
                  <c:v>521.0</c:v>
                </c:pt>
                <c:pt idx="476">
                  <c:v>207.0</c:v>
                </c:pt>
                <c:pt idx="477">
                  <c:v>1785.0</c:v>
                </c:pt>
                <c:pt idx="478">
                  <c:v>2272.0</c:v>
                </c:pt>
                <c:pt idx="479">
                  <c:v>148.0</c:v>
                </c:pt>
                <c:pt idx="480">
                  <c:v>250.0</c:v>
                </c:pt>
                <c:pt idx="481">
                  <c:v>330.0</c:v>
                </c:pt>
                <c:pt idx="482">
                  <c:v>944.0</c:v>
                </c:pt>
                <c:pt idx="483">
                  <c:v>384.0</c:v>
                </c:pt>
                <c:pt idx="484">
                  <c:v>387.0</c:v>
                </c:pt>
                <c:pt idx="485">
                  <c:v>583.0</c:v>
                </c:pt>
                <c:pt idx="486">
                  <c:v>157.0</c:v>
                </c:pt>
                <c:pt idx="487">
                  <c:v>39.0</c:v>
                </c:pt>
                <c:pt idx="488">
                  <c:v>278.0</c:v>
                </c:pt>
                <c:pt idx="489">
                  <c:v>79.0</c:v>
                </c:pt>
                <c:pt idx="490">
                  <c:v>540.5</c:v>
                </c:pt>
                <c:pt idx="491">
                  <c:v>424.0</c:v>
                </c:pt>
                <c:pt idx="492">
                  <c:v>173.0</c:v>
                </c:pt>
                <c:pt idx="493">
                  <c:v>535.0</c:v>
                </c:pt>
                <c:pt idx="494">
                  <c:v>689.0</c:v>
                </c:pt>
                <c:pt idx="495">
                  <c:v>176.0</c:v>
                </c:pt>
                <c:pt idx="496">
                  <c:v>465.0</c:v>
                </c:pt>
                <c:pt idx="497">
                  <c:v>1334.0</c:v>
                </c:pt>
                <c:pt idx="498">
                  <c:v>314.0</c:v>
                </c:pt>
                <c:pt idx="499">
                  <c:v>983.0</c:v>
                </c:pt>
                <c:pt idx="500">
                  <c:v>107.0</c:v>
                </c:pt>
                <c:pt idx="501">
                  <c:v>817.0</c:v>
                </c:pt>
                <c:pt idx="502">
                  <c:v>1436.0</c:v>
                </c:pt>
                <c:pt idx="503">
                  <c:v>1240.0</c:v>
                </c:pt>
                <c:pt idx="504">
                  <c:v>110.0</c:v>
                </c:pt>
                <c:pt idx="505">
                  <c:v>219.0</c:v>
                </c:pt>
                <c:pt idx="506">
                  <c:v>126.0</c:v>
                </c:pt>
                <c:pt idx="507">
                  <c:v>6416.0</c:v>
                </c:pt>
                <c:pt idx="508">
                  <c:v>383.0</c:v>
                </c:pt>
                <c:pt idx="509">
                  <c:v>1412.0</c:v>
                </c:pt>
                <c:pt idx="510">
                  <c:v>506.0</c:v>
                </c:pt>
                <c:pt idx="511">
                  <c:v>65.0</c:v>
                </c:pt>
                <c:pt idx="512">
                  <c:v>2019.0</c:v>
                </c:pt>
                <c:pt idx="513">
                  <c:v>559.0</c:v>
                </c:pt>
                <c:pt idx="514">
                  <c:v>766.0</c:v>
                </c:pt>
                <c:pt idx="515">
                  <c:v>781.0</c:v>
                </c:pt>
                <c:pt idx="516">
                  <c:v>500.0</c:v>
                </c:pt>
                <c:pt idx="517">
                  <c:v>239.0</c:v>
                </c:pt>
                <c:pt idx="518">
                  <c:v>2818.0</c:v>
                </c:pt>
                <c:pt idx="519">
                  <c:v>1134.0</c:v>
                </c:pt>
                <c:pt idx="520">
                  <c:v>651.0</c:v>
                </c:pt>
                <c:pt idx="521">
                  <c:v>253.5</c:v>
                </c:pt>
                <c:pt idx="522">
                  <c:v>6058.0</c:v>
                </c:pt>
                <c:pt idx="523">
                  <c:v>96.0</c:v>
                </c:pt>
                <c:pt idx="524">
                  <c:v>417.0</c:v>
                </c:pt>
                <c:pt idx="525">
                  <c:v>283.0</c:v>
                </c:pt>
                <c:pt idx="526">
                  <c:v>478.0</c:v>
                </c:pt>
                <c:pt idx="527">
                  <c:v>275.0</c:v>
                </c:pt>
                <c:pt idx="528">
                  <c:v>714.5</c:v>
                </c:pt>
                <c:pt idx="529">
                  <c:v>180.0</c:v>
                </c:pt>
                <c:pt idx="530">
                  <c:v>92.0</c:v>
                </c:pt>
                <c:pt idx="531">
                  <c:v>473.0</c:v>
                </c:pt>
                <c:pt idx="532">
                  <c:v>924.0</c:v>
                </c:pt>
                <c:pt idx="533">
                  <c:v>1687.0</c:v>
                </c:pt>
                <c:pt idx="534">
                  <c:v>765.0</c:v>
                </c:pt>
                <c:pt idx="535">
                  <c:v>266.0</c:v>
                </c:pt>
                <c:pt idx="536">
                  <c:v>1094.0</c:v>
                </c:pt>
                <c:pt idx="537">
                  <c:v>636.0</c:v>
                </c:pt>
                <c:pt idx="538">
                  <c:v>677.0</c:v>
                </c:pt>
                <c:pt idx="539">
                  <c:v>232.0</c:v>
                </c:pt>
                <c:pt idx="540">
                  <c:v>956.5</c:v>
                </c:pt>
                <c:pt idx="541">
                  <c:v>260.0</c:v>
                </c:pt>
                <c:pt idx="542">
                  <c:v>346.0</c:v>
                </c:pt>
                <c:pt idx="543">
                  <c:v>752.0</c:v>
                </c:pt>
                <c:pt idx="544">
                  <c:v>592.0</c:v>
                </c:pt>
                <c:pt idx="545">
                  <c:v>2911.0</c:v>
                </c:pt>
                <c:pt idx="546">
                  <c:v>2007.0</c:v>
                </c:pt>
                <c:pt idx="547">
                  <c:v>1998.0</c:v>
                </c:pt>
                <c:pt idx="548">
                  <c:v>1254.0</c:v>
                </c:pt>
                <c:pt idx="549">
                  <c:v>1448.0</c:v>
                </c:pt>
                <c:pt idx="550">
                  <c:v>331.0</c:v>
                </c:pt>
                <c:pt idx="551">
                  <c:v>3013.0</c:v>
                </c:pt>
                <c:pt idx="552">
                  <c:v>713.0</c:v>
                </c:pt>
                <c:pt idx="553">
                  <c:v>99.0</c:v>
                </c:pt>
                <c:pt idx="554">
                  <c:v>262.0</c:v>
                </c:pt>
                <c:pt idx="555">
                  <c:v>373.0</c:v>
                </c:pt>
                <c:pt idx="556">
                  <c:v>3522.0</c:v>
                </c:pt>
                <c:pt idx="557">
                  <c:v>497.0</c:v>
                </c:pt>
                <c:pt idx="558">
                  <c:v>759.0</c:v>
                </c:pt>
                <c:pt idx="559">
                  <c:v>329.0</c:v>
                </c:pt>
                <c:pt idx="560">
                  <c:v>120.0</c:v>
                </c:pt>
                <c:pt idx="561">
                  <c:v>301.0</c:v>
                </c:pt>
                <c:pt idx="562">
                  <c:v>1254.0</c:v>
                </c:pt>
                <c:pt idx="563">
                  <c:v>580.0</c:v>
                </c:pt>
                <c:pt idx="564">
                  <c:v>613.0</c:v>
                </c:pt>
                <c:pt idx="565">
                  <c:v>791.0</c:v>
                </c:pt>
                <c:pt idx="566">
                  <c:v>4969.0</c:v>
                </c:pt>
                <c:pt idx="567">
                  <c:v>597.0</c:v>
                </c:pt>
                <c:pt idx="568">
                  <c:v>1218.0</c:v>
                </c:pt>
                <c:pt idx="569">
                  <c:v>362.0</c:v>
                </c:pt>
                <c:pt idx="570">
                  <c:v>117.0</c:v>
                </c:pt>
                <c:pt idx="571">
                  <c:v>277.0</c:v>
                </c:pt>
                <c:pt idx="572">
                  <c:v>806.0</c:v>
                </c:pt>
                <c:pt idx="573">
                  <c:v>2243.0</c:v>
                </c:pt>
                <c:pt idx="574">
                  <c:v>1145.33333333</c:v>
                </c:pt>
                <c:pt idx="575">
                  <c:v>833.0</c:v>
                </c:pt>
                <c:pt idx="576">
                  <c:v>587.0</c:v>
                </c:pt>
                <c:pt idx="577">
                  <c:v>1927.0</c:v>
                </c:pt>
                <c:pt idx="578">
                  <c:v>4124.0</c:v>
                </c:pt>
                <c:pt idx="579">
                  <c:v>589.0</c:v>
                </c:pt>
                <c:pt idx="580">
                  <c:v>942.0</c:v>
                </c:pt>
                <c:pt idx="581">
                  <c:v>896.0</c:v>
                </c:pt>
                <c:pt idx="582">
                  <c:v>300.0</c:v>
                </c:pt>
                <c:pt idx="583">
                  <c:v>949.0</c:v>
                </c:pt>
                <c:pt idx="584">
                  <c:v>884.0</c:v>
                </c:pt>
                <c:pt idx="585">
                  <c:v>2346.0</c:v>
                </c:pt>
                <c:pt idx="586">
                  <c:v>257.0</c:v>
                </c:pt>
                <c:pt idx="587">
                  <c:v>962.0</c:v>
                </c:pt>
                <c:pt idx="588">
                  <c:v>203.0</c:v>
                </c:pt>
                <c:pt idx="589">
                  <c:v>3914.0</c:v>
                </c:pt>
                <c:pt idx="590">
                  <c:v>7702.0</c:v>
                </c:pt>
                <c:pt idx="591">
                  <c:v>10656.0</c:v>
                </c:pt>
                <c:pt idx="592">
                  <c:v>693.0</c:v>
                </c:pt>
                <c:pt idx="593">
                  <c:v>445.0</c:v>
                </c:pt>
                <c:pt idx="594">
                  <c:v>949.0</c:v>
                </c:pt>
                <c:pt idx="595">
                  <c:v>2422.0</c:v>
                </c:pt>
                <c:pt idx="596">
                  <c:v>1135.0</c:v>
                </c:pt>
                <c:pt idx="597">
                  <c:v>370.0</c:v>
                </c:pt>
                <c:pt idx="598">
                  <c:v>1150.0</c:v>
                </c:pt>
                <c:pt idx="599">
                  <c:v>858.0</c:v>
                </c:pt>
                <c:pt idx="600">
                  <c:v>958.0</c:v>
                </c:pt>
                <c:pt idx="601">
                  <c:v>205.0</c:v>
                </c:pt>
                <c:pt idx="602">
                  <c:v>909.0</c:v>
                </c:pt>
                <c:pt idx="603">
                  <c:v>263.0</c:v>
                </c:pt>
                <c:pt idx="604">
                  <c:v>298.0</c:v>
                </c:pt>
                <c:pt idx="605">
                  <c:v>854.0</c:v>
                </c:pt>
                <c:pt idx="606">
                  <c:v>1634.0</c:v>
                </c:pt>
                <c:pt idx="607">
                  <c:v>506.0</c:v>
                </c:pt>
                <c:pt idx="608">
                  <c:v>789.0</c:v>
                </c:pt>
                <c:pt idx="609">
                  <c:v>280.0</c:v>
                </c:pt>
                <c:pt idx="610">
                  <c:v>435.0</c:v>
                </c:pt>
                <c:pt idx="611">
                  <c:v>1368.0</c:v>
                </c:pt>
                <c:pt idx="612">
                  <c:v>688.0</c:v>
                </c:pt>
                <c:pt idx="613">
                  <c:v>1421.0</c:v>
                </c:pt>
                <c:pt idx="614">
                  <c:v>6655.0</c:v>
                </c:pt>
                <c:pt idx="615">
                  <c:v>1864.0</c:v>
                </c:pt>
                <c:pt idx="616">
                  <c:v>2353.0</c:v>
                </c:pt>
                <c:pt idx="617">
                  <c:v>534.0</c:v>
                </c:pt>
                <c:pt idx="618">
                  <c:v>1081.0</c:v>
                </c:pt>
                <c:pt idx="619">
                  <c:v>533.0</c:v>
                </c:pt>
                <c:pt idx="620">
                  <c:v>1441.0</c:v>
                </c:pt>
                <c:pt idx="621">
                  <c:v>1354.0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506776"/>
        <c:axId val="1815443544"/>
      </c:scatterChart>
      <c:valAx>
        <c:axId val="1815506776"/>
        <c:scaling>
          <c:logBase val="10.0"/>
          <c:orientation val="minMax"/>
          <c:max val="1000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IN" sz="1800"/>
                  <a:t>User Answers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815443544"/>
        <c:crosses val="autoZero"/>
        <c:crossBetween val="midCat"/>
      </c:valAx>
      <c:valAx>
        <c:axId val="1815443544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 sz="1800" dirty="0"/>
                  <a:t>Followers Per User </a:t>
                </a:r>
                <a:endParaRPr lang="en-IN" sz="1800" dirty="0" smtClean="0"/>
              </a:p>
              <a:p>
                <a:pPr>
                  <a:defRPr/>
                </a:pPr>
                <a:r>
                  <a:rPr lang="en-IN" sz="1800" dirty="0" smtClean="0"/>
                  <a:t>(</a:t>
                </a:r>
                <a:r>
                  <a:rPr lang="en-IN" sz="1800" dirty="0"/>
                  <a:t>Average)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8155067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Normal Users</c:v>
          </c:tx>
          <c:marker>
            <c:symbol val="none"/>
          </c:marker>
          <c:xVal>
            <c:numRef>
              <c:f>Sheet1!$N$7:$N$37</c:f>
              <c:numCache>
                <c:formatCode>General</c:formatCode>
                <c:ptCount val="3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36.0</c:v>
                </c:pt>
              </c:numCache>
            </c:numRef>
          </c:xVal>
          <c:yVal>
            <c:numRef>
              <c:f>Sheet1!$P$7:$P$37</c:f>
              <c:numCache>
                <c:formatCode>General</c:formatCode>
                <c:ptCount val="31"/>
                <c:pt idx="0">
                  <c:v>19.40872127209982</c:v>
                </c:pt>
                <c:pt idx="1">
                  <c:v>50.3911563616</c:v>
                </c:pt>
                <c:pt idx="2">
                  <c:v>69.47851758569998</c:v>
                </c:pt>
                <c:pt idx="3">
                  <c:v>80.439211866</c:v>
                </c:pt>
                <c:pt idx="4">
                  <c:v>86.97392884929998</c:v>
                </c:pt>
                <c:pt idx="5">
                  <c:v>91.11121671309998</c:v>
                </c:pt>
                <c:pt idx="6">
                  <c:v>95.818755309</c:v>
                </c:pt>
                <c:pt idx="7">
                  <c:v>96.82976233609942</c:v>
                </c:pt>
                <c:pt idx="8">
                  <c:v>97.4760464992</c:v>
                </c:pt>
                <c:pt idx="9">
                  <c:v>97.9643236886</c:v>
                </c:pt>
                <c:pt idx="10">
                  <c:v>98.33855073149959</c:v>
                </c:pt>
                <c:pt idx="11">
                  <c:v>98.6498125895</c:v>
                </c:pt>
                <c:pt idx="12">
                  <c:v>99.5069707212</c:v>
                </c:pt>
                <c:pt idx="13">
                  <c:v>99.5883502527995</c:v>
                </c:pt>
                <c:pt idx="14">
                  <c:v>99.6447813147995</c:v>
                </c:pt>
                <c:pt idx="15">
                  <c:v>99.7059644663</c:v>
                </c:pt>
                <c:pt idx="16">
                  <c:v>99.7493272823</c:v>
                </c:pt>
                <c:pt idx="17">
                  <c:v>99.79090806489998</c:v>
                </c:pt>
                <c:pt idx="18">
                  <c:v>99.96079526219998</c:v>
                </c:pt>
                <c:pt idx="19">
                  <c:v>99.96673537400001</c:v>
                </c:pt>
                <c:pt idx="20">
                  <c:v>99.970299441</c:v>
                </c:pt>
                <c:pt idx="21">
                  <c:v>99.9714874634</c:v>
                </c:pt>
                <c:pt idx="22">
                  <c:v>99.9726754858</c:v>
                </c:pt>
                <c:pt idx="23">
                  <c:v>99.9774275752</c:v>
                </c:pt>
                <c:pt idx="24">
                  <c:v>99.9928718658</c:v>
                </c:pt>
                <c:pt idx="25">
                  <c:v>99.9940598882</c:v>
                </c:pt>
                <c:pt idx="26">
                  <c:v>99.9952479106</c:v>
                </c:pt>
                <c:pt idx="27">
                  <c:v>99.9964359329</c:v>
                </c:pt>
                <c:pt idx="28">
                  <c:v>99.9976239553</c:v>
                </c:pt>
                <c:pt idx="29">
                  <c:v>99.9994059888</c:v>
                </c:pt>
                <c:pt idx="30">
                  <c:v>100.0</c:v>
                </c:pt>
              </c:numCache>
            </c:numRef>
          </c:yVal>
          <c:smooth val="0"/>
        </c:ser>
        <c:ser>
          <c:idx val="2"/>
          <c:order val="1"/>
          <c:tx>
            <c:v>Super Users</c:v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Sheet1!$J$7:$J$37</c:f>
              <c:numCache>
                <c:formatCode>General</c:formatCode>
                <c:ptCount val="3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33.0</c:v>
                </c:pt>
              </c:numCache>
            </c:numRef>
          </c:xVal>
          <c:yVal>
            <c:numRef>
              <c:f>Sheet1!$L$7:$L$37</c:f>
              <c:numCache>
                <c:formatCode>General</c:formatCode>
                <c:ptCount val="31"/>
                <c:pt idx="0">
                  <c:v>15.0332594235</c:v>
                </c:pt>
                <c:pt idx="1">
                  <c:v>44.4307336354</c:v>
                </c:pt>
                <c:pt idx="2">
                  <c:v>63.4956136123</c:v>
                </c:pt>
                <c:pt idx="3">
                  <c:v>75.2164272631</c:v>
                </c:pt>
                <c:pt idx="4">
                  <c:v>82.4891545358</c:v>
                </c:pt>
                <c:pt idx="5">
                  <c:v>87.447218741</c:v>
                </c:pt>
                <c:pt idx="6">
                  <c:v>93.1119251904</c:v>
                </c:pt>
                <c:pt idx="7">
                  <c:v>94.62836209389941</c:v>
                </c:pt>
                <c:pt idx="8">
                  <c:v>95.648317748</c:v>
                </c:pt>
                <c:pt idx="9">
                  <c:v>96.4079822616</c:v>
                </c:pt>
                <c:pt idx="10">
                  <c:v>96.97676660559998</c:v>
                </c:pt>
                <c:pt idx="11">
                  <c:v>97.5002410103</c:v>
                </c:pt>
                <c:pt idx="12">
                  <c:v>99.2075580835</c:v>
                </c:pt>
                <c:pt idx="13">
                  <c:v>99.3280632411</c:v>
                </c:pt>
                <c:pt idx="14">
                  <c:v>99.4177190784</c:v>
                </c:pt>
                <c:pt idx="15">
                  <c:v>99.52087149330001</c:v>
                </c:pt>
                <c:pt idx="16">
                  <c:v>99.58064205150001</c:v>
                </c:pt>
                <c:pt idx="17">
                  <c:v>99.649088981</c:v>
                </c:pt>
                <c:pt idx="18">
                  <c:v>99.9344451943</c:v>
                </c:pt>
                <c:pt idx="19">
                  <c:v>99.9479417719</c:v>
                </c:pt>
                <c:pt idx="20">
                  <c:v>99.9527619782</c:v>
                </c:pt>
                <c:pt idx="21">
                  <c:v>99.9585462258</c:v>
                </c:pt>
                <c:pt idx="22">
                  <c:v>99.9614383496</c:v>
                </c:pt>
                <c:pt idx="23">
                  <c:v>99.9681866384</c:v>
                </c:pt>
                <c:pt idx="24">
                  <c:v>99.9903595874</c:v>
                </c:pt>
                <c:pt idx="25">
                  <c:v>99.9913236287</c:v>
                </c:pt>
                <c:pt idx="26">
                  <c:v>99.9922876699</c:v>
                </c:pt>
                <c:pt idx="27">
                  <c:v>99.9942157524</c:v>
                </c:pt>
                <c:pt idx="28">
                  <c:v>99.9990359587</c:v>
                </c:pt>
                <c:pt idx="29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690008"/>
        <c:axId val="1886695592"/>
      </c:scatterChart>
      <c:valAx>
        <c:axId val="1886690008"/>
        <c:scaling>
          <c:orientation val="minMax"/>
          <c:max val="20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IN" sz="2000"/>
                  <a:t>Answers Per Question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86695592"/>
        <c:crosses val="autoZero"/>
        <c:crossBetween val="midCat"/>
        <c:majorUnit val="2.0"/>
      </c:valAx>
      <c:valAx>
        <c:axId val="188669559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IN" sz="2000"/>
                  <a:t>CDF (%) of Questions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86690008"/>
        <c:crosses val="autoZero"/>
        <c:crossBetween val="midCat"/>
        <c:majorUnit val="20.0"/>
      </c:valAx>
    </c:plotArea>
    <c:legend>
      <c:legendPos val="r"/>
      <c:layout>
        <c:manualLayout>
          <c:xMode val="edge"/>
          <c:yMode val="edge"/>
          <c:x val="0.401709007262057"/>
          <c:y val="0.208809074189812"/>
          <c:w val="0.265417847504044"/>
          <c:h val="0.27933476669846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Normal Users</c:v>
          </c:tx>
          <c:marker>
            <c:symbol val="none"/>
          </c:marker>
          <c:xVal>
            <c:numRef>
              <c:f>Sheet1!$V$7:$V$1475</c:f>
              <c:numCache>
                <c:formatCode>General</c:formatCode>
                <c:ptCount val="1469"/>
                <c:pt idx="0">
                  <c:v>0.0</c:v>
                </c:pt>
                <c:pt idx="1">
                  <c:v>8.13669650122E-5</c:v>
                </c:pt>
                <c:pt idx="2">
                  <c:v>0.00621118012422</c:v>
                </c:pt>
                <c:pt idx="3">
                  <c:v>0.00625</c:v>
                </c:pt>
                <c:pt idx="4">
                  <c:v>0.0062893081761</c:v>
                </c:pt>
                <c:pt idx="5">
                  <c:v>0.00632911392405</c:v>
                </c:pt>
                <c:pt idx="6">
                  <c:v>0.00636942675159</c:v>
                </c:pt>
                <c:pt idx="7">
                  <c:v>0.00641025641026</c:v>
                </c:pt>
                <c:pt idx="8">
                  <c:v>0.00645161290323</c:v>
                </c:pt>
                <c:pt idx="9">
                  <c:v>0.00649350649351</c:v>
                </c:pt>
                <c:pt idx="10">
                  <c:v>0.00653594771242</c:v>
                </c:pt>
                <c:pt idx="11">
                  <c:v>0.00657894736842</c:v>
                </c:pt>
                <c:pt idx="12">
                  <c:v>0.00662251655629</c:v>
                </c:pt>
                <c:pt idx="13">
                  <c:v>0.00666666666667</c:v>
                </c:pt>
                <c:pt idx="14">
                  <c:v>0.00671140939597</c:v>
                </c:pt>
                <c:pt idx="15">
                  <c:v>0.00675675675676</c:v>
                </c:pt>
                <c:pt idx="16">
                  <c:v>0.00680272108844</c:v>
                </c:pt>
                <c:pt idx="17">
                  <c:v>0.00684931506849</c:v>
                </c:pt>
                <c:pt idx="18">
                  <c:v>0.00689655172414</c:v>
                </c:pt>
                <c:pt idx="19">
                  <c:v>0.00694444444444</c:v>
                </c:pt>
                <c:pt idx="20">
                  <c:v>0.00699300699301</c:v>
                </c:pt>
                <c:pt idx="21">
                  <c:v>0.00704225352113</c:v>
                </c:pt>
                <c:pt idx="22">
                  <c:v>0.00709219858156</c:v>
                </c:pt>
                <c:pt idx="23">
                  <c:v>0.00714285714286</c:v>
                </c:pt>
                <c:pt idx="24">
                  <c:v>0.00719424460432</c:v>
                </c:pt>
                <c:pt idx="25">
                  <c:v>0.00724637681159</c:v>
                </c:pt>
                <c:pt idx="26">
                  <c:v>0.00729927007299</c:v>
                </c:pt>
                <c:pt idx="27">
                  <c:v>0.00735294117647</c:v>
                </c:pt>
                <c:pt idx="28">
                  <c:v>0.00740740740741</c:v>
                </c:pt>
                <c:pt idx="29">
                  <c:v>0.00746268656716</c:v>
                </c:pt>
                <c:pt idx="30">
                  <c:v>0.00751879699248</c:v>
                </c:pt>
                <c:pt idx="31">
                  <c:v>0.00757575757576</c:v>
                </c:pt>
                <c:pt idx="32">
                  <c:v>0.00763358778626</c:v>
                </c:pt>
                <c:pt idx="33">
                  <c:v>0.00769230769231</c:v>
                </c:pt>
                <c:pt idx="34">
                  <c:v>0.0077519379845</c:v>
                </c:pt>
                <c:pt idx="35">
                  <c:v>0.0078125</c:v>
                </c:pt>
                <c:pt idx="36">
                  <c:v>0.00787401574803</c:v>
                </c:pt>
                <c:pt idx="37">
                  <c:v>0.00793650793651</c:v>
                </c:pt>
                <c:pt idx="38">
                  <c:v>0.008</c:v>
                </c:pt>
                <c:pt idx="39">
                  <c:v>0.00806451612903</c:v>
                </c:pt>
                <c:pt idx="40">
                  <c:v>0.00813008130081</c:v>
                </c:pt>
                <c:pt idx="41">
                  <c:v>0.00819672131148</c:v>
                </c:pt>
                <c:pt idx="42">
                  <c:v>0.00826446280992</c:v>
                </c:pt>
                <c:pt idx="43">
                  <c:v>0.00833333333333</c:v>
                </c:pt>
                <c:pt idx="44">
                  <c:v>0.00840336134454</c:v>
                </c:pt>
                <c:pt idx="45">
                  <c:v>0.00847457627119</c:v>
                </c:pt>
                <c:pt idx="46">
                  <c:v>0.00854700854701</c:v>
                </c:pt>
                <c:pt idx="47">
                  <c:v>0.00862068965517</c:v>
                </c:pt>
                <c:pt idx="48">
                  <c:v>0.00869565217391</c:v>
                </c:pt>
                <c:pt idx="49">
                  <c:v>0.00877192982456</c:v>
                </c:pt>
                <c:pt idx="50">
                  <c:v>0.00884955752212</c:v>
                </c:pt>
                <c:pt idx="51">
                  <c:v>0.00892857142857</c:v>
                </c:pt>
                <c:pt idx="52">
                  <c:v>0.00900900900901</c:v>
                </c:pt>
                <c:pt idx="53">
                  <c:v>0.00909090909091</c:v>
                </c:pt>
                <c:pt idx="54">
                  <c:v>0.00917431192661</c:v>
                </c:pt>
                <c:pt idx="55">
                  <c:v>0.00925925925926</c:v>
                </c:pt>
                <c:pt idx="56">
                  <c:v>0.00934579439252</c:v>
                </c:pt>
                <c:pt idx="57">
                  <c:v>0.00943396226415</c:v>
                </c:pt>
                <c:pt idx="58">
                  <c:v>0.00952380952381</c:v>
                </c:pt>
                <c:pt idx="59">
                  <c:v>0.00961538461538</c:v>
                </c:pt>
                <c:pt idx="60">
                  <c:v>0.00970873786408</c:v>
                </c:pt>
                <c:pt idx="61">
                  <c:v>0.00980392156863</c:v>
                </c:pt>
                <c:pt idx="62">
                  <c:v>0.00990099009901</c:v>
                </c:pt>
                <c:pt idx="63">
                  <c:v>0.01</c:v>
                </c:pt>
                <c:pt idx="64">
                  <c:v>0.010101010101</c:v>
                </c:pt>
                <c:pt idx="65">
                  <c:v>0.0102040816327</c:v>
                </c:pt>
                <c:pt idx="66">
                  <c:v>0.0103092783505</c:v>
                </c:pt>
                <c:pt idx="67">
                  <c:v>0.0104166666667</c:v>
                </c:pt>
                <c:pt idx="68">
                  <c:v>0.0105263157895</c:v>
                </c:pt>
                <c:pt idx="69">
                  <c:v>0.0106382978723</c:v>
                </c:pt>
                <c:pt idx="70">
                  <c:v>0.010752688172</c:v>
                </c:pt>
                <c:pt idx="71">
                  <c:v>0.0108695652174</c:v>
                </c:pt>
                <c:pt idx="72">
                  <c:v>0.010989010989</c:v>
                </c:pt>
                <c:pt idx="73">
                  <c:v>0.0111111111111</c:v>
                </c:pt>
                <c:pt idx="74">
                  <c:v>0.0112359550562</c:v>
                </c:pt>
                <c:pt idx="75">
                  <c:v>0.0113636363636</c:v>
                </c:pt>
                <c:pt idx="76">
                  <c:v>0.0114942528736</c:v>
                </c:pt>
                <c:pt idx="77">
                  <c:v>0.0116279069767</c:v>
                </c:pt>
                <c:pt idx="78">
                  <c:v>0.0117647058824</c:v>
                </c:pt>
                <c:pt idx="79">
                  <c:v>0.0119047619048</c:v>
                </c:pt>
                <c:pt idx="80">
                  <c:v>0.0120481927711</c:v>
                </c:pt>
                <c:pt idx="81">
                  <c:v>0.0121951219512</c:v>
                </c:pt>
                <c:pt idx="82">
                  <c:v>0.0123456790123</c:v>
                </c:pt>
                <c:pt idx="83">
                  <c:v>0.0124223602484</c:v>
                </c:pt>
                <c:pt idx="84">
                  <c:v>0.0125</c:v>
                </c:pt>
                <c:pt idx="85">
                  <c:v>0.0125786163522</c:v>
                </c:pt>
                <c:pt idx="86">
                  <c:v>0.0126582278481</c:v>
                </c:pt>
                <c:pt idx="87">
                  <c:v>0.0127388535032</c:v>
                </c:pt>
                <c:pt idx="88">
                  <c:v>0.0128205128205</c:v>
                </c:pt>
                <c:pt idx="89">
                  <c:v>0.0129032258065</c:v>
                </c:pt>
                <c:pt idx="90">
                  <c:v>0.012987012987</c:v>
                </c:pt>
                <c:pt idx="91">
                  <c:v>0.0130718954248</c:v>
                </c:pt>
                <c:pt idx="92">
                  <c:v>0.0131578947368</c:v>
                </c:pt>
                <c:pt idx="93">
                  <c:v>0.0132450331126</c:v>
                </c:pt>
                <c:pt idx="94">
                  <c:v>0.0133333333333</c:v>
                </c:pt>
                <c:pt idx="95">
                  <c:v>0.0134228187919</c:v>
                </c:pt>
                <c:pt idx="96">
                  <c:v>0.0135135135135</c:v>
                </c:pt>
                <c:pt idx="97">
                  <c:v>0.0136054421769</c:v>
                </c:pt>
                <c:pt idx="98">
                  <c:v>0.013698630137</c:v>
                </c:pt>
                <c:pt idx="99">
                  <c:v>0.0137931034483</c:v>
                </c:pt>
                <c:pt idx="100">
                  <c:v>0.0138888888889</c:v>
                </c:pt>
                <c:pt idx="101">
                  <c:v>0.013986013986</c:v>
                </c:pt>
                <c:pt idx="102">
                  <c:v>0.0140845070423</c:v>
                </c:pt>
                <c:pt idx="103">
                  <c:v>0.0141843971631</c:v>
                </c:pt>
                <c:pt idx="104">
                  <c:v>0.0142857142857</c:v>
                </c:pt>
                <c:pt idx="105">
                  <c:v>0.0143884892086</c:v>
                </c:pt>
                <c:pt idx="106">
                  <c:v>0.0144927536232</c:v>
                </c:pt>
                <c:pt idx="107">
                  <c:v>0.014598540146</c:v>
                </c:pt>
                <c:pt idx="108">
                  <c:v>0.0147058823529</c:v>
                </c:pt>
                <c:pt idx="109">
                  <c:v>0.0148148148148</c:v>
                </c:pt>
                <c:pt idx="110">
                  <c:v>0.0149253731343</c:v>
                </c:pt>
                <c:pt idx="111">
                  <c:v>0.015037593985</c:v>
                </c:pt>
                <c:pt idx="112">
                  <c:v>0.0151515151515</c:v>
                </c:pt>
                <c:pt idx="113">
                  <c:v>0.0152671755725</c:v>
                </c:pt>
                <c:pt idx="114">
                  <c:v>0.0153846153846</c:v>
                </c:pt>
                <c:pt idx="115">
                  <c:v>0.015503875969</c:v>
                </c:pt>
                <c:pt idx="116">
                  <c:v>0.015625</c:v>
                </c:pt>
                <c:pt idx="117">
                  <c:v>0.0157480314961</c:v>
                </c:pt>
                <c:pt idx="118">
                  <c:v>0.015873015873</c:v>
                </c:pt>
                <c:pt idx="119">
                  <c:v>0.016</c:v>
                </c:pt>
                <c:pt idx="120">
                  <c:v>0.0161290322581</c:v>
                </c:pt>
                <c:pt idx="121">
                  <c:v>0.0162601626016</c:v>
                </c:pt>
                <c:pt idx="122">
                  <c:v>0.016393442623</c:v>
                </c:pt>
                <c:pt idx="123">
                  <c:v>0.0165289256198</c:v>
                </c:pt>
                <c:pt idx="124">
                  <c:v>0.0166666666667</c:v>
                </c:pt>
                <c:pt idx="125">
                  <c:v>0.0168067226891</c:v>
                </c:pt>
                <c:pt idx="126">
                  <c:v>0.0169491525424</c:v>
                </c:pt>
                <c:pt idx="127">
                  <c:v>0.017094017094</c:v>
                </c:pt>
                <c:pt idx="128">
                  <c:v>0.0172413793103</c:v>
                </c:pt>
                <c:pt idx="129">
                  <c:v>0.0173913043478</c:v>
                </c:pt>
                <c:pt idx="130">
                  <c:v>0.0175438596491</c:v>
                </c:pt>
                <c:pt idx="131">
                  <c:v>0.0176991150442</c:v>
                </c:pt>
                <c:pt idx="132">
                  <c:v>0.0178571428571</c:v>
                </c:pt>
                <c:pt idx="133">
                  <c:v>0.018018018018</c:v>
                </c:pt>
                <c:pt idx="134">
                  <c:v>0.0181818181818</c:v>
                </c:pt>
                <c:pt idx="135">
                  <c:v>0.0183486238532</c:v>
                </c:pt>
                <c:pt idx="136">
                  <c:v>0.0185185185185</c:v>
                </c:pt>
                <c:pt idx="137">
                  <c:v>0.0186335403727</c:v>
                </c:pt>
                <c:pt idx="138">
                  <c:v>0.018691588785</c:v>
                </c:pt>
                <c:pt idx="139">
                  <c:v>0.01875</c:v>
                </c:pt>
                <c:pt idx="140">
                  <c:v>0.0188679245283</c:v>
                </c:pt>
                <c:pt idx="141">
                  <c:v>0.0189873417722</c:v>
                </c:pt>
                <c:pt idx="142">
                  <c:v>0.0190476190476</c:v>
                </c:pt>
                <c:pt idx="143">
                  <c:v>0.0191082802548</c:v>
                </c:pt>
                <c:pt idx="144">
                  <c:v>0.0192307692308</c:v>
                </c:pt>
                <c:pt idx="145">
                  <c:v>0.0193548387097</c:v>
                </c:pt>
                <c:pt idx="146">
                  <c:v>0.0194174757282</c:v>
                </c:pt>
                <c:pt idx="147">
                  <c:v>0.0194805194805</c:v>
                </c:pt>
                <c:pt idx="148">
                  <c:v>0.0196078431373</c:v>
                </c:pt>
                <c:pt idx="149">
                  <c:v>0.0197368421053</c:v>
                </c:pt>
                <c:pt idx="150">
                  <c:v>0.019801980198</c:v>
                </c:pt>
                <c:pt idx="151">
                  <c:v>0.0198675496689</c:v>
                </c:pt>
                <c:pt idx="152">
                  <c:v>0.02</c:v>
                </c:pt>
                <c:pt idx="153">
                  <c:v>0.0201342281879</c:v>
                </c:pt>
                <c:pt idx="154">
                  <c:v>0.020202020202</c:v>
                </c:pt>
                <c:pt idx="155">
                  <c:v>0.0202702702703</c:v>
                </c:pt>
                <c:pt idx="156">
                  <c:v>0.0204081632653</c:v>
                </c:pt>
                <c:pt idx="157">
                  <c:v>0.0205479452055</c:v>
                </c:pt>
                <c:pt idx="158">
                  <c:v>0.020618556701</c:v>
                </c:pt>
                <c:pt idx="159">
                  <c:v>0.0206896551724</c:v>
                </c:pt>
                <c:pt idx="160">
                  <c:v>0.0208333333333</c:v>
                </c:pt>
                <c:pt idx="161">
                  <c:v>0.020979020979</c:v>
                </c:pt>
                <c:pt idx="162">
                  <c:v>0.0210526315789</c:v>
                </c:pt>
                <c:pt idx="163">
                  <c:v>0.0211267605634</c:v>
                </c:pt>
                <c:pt idx="164">
                  <c:v>0.0212765957447</c:v>
                </c:pt>
                <c:pt idx="165">
                  <c:v>0.0214285714286</c:v>
                </c:pt>
                <c:pt idx="166">
                  <c:v>0.0215053763441</c:v>
                </c:pt>
                <c:pt idx="167">
                  <c:v>0.0215827338129</c:v>
                </c:pt>
                <c:pt idx="168">
                  <c:v>0.0217391304348</c:v>
                </c:pt>
                <c:pt idx="169">
                  <c:v>0.021897810219</c:v>
                </c:pt>
                <c:pt idx="170">
                  <c:v>0.021978021978</c:v>
                </c:pt>
                <c:pt idx="171">
                  <c:v>0.0220588235294</c:v>
                </c:pt>
                <c:pt idx="172">
                  <c:v>0.0222222222222</c:v>
                </c:pt>
                <c:pt idx="173">
                  <c:v>0.0223880597015</c:v>
                </c:pt>
                <c:pt idx="174">
                  <c:v>0.0224719101124</c:v>
                </c:pt>
                <c:pt idx="175">
                  <c:v>0.0225563909774</c:v>
                </c:pt>
                <c:pt idx="176">
                  <c:v>0.0227272727273</c:v>
                </c:pt>
                <c:pt idx="177">
                  <c:v>0.0229007633588</c:v>
                </c:pt>
                <c:pt idx="178">
                  <c:v>0.0229885057471</c:v>
                </c:pt>
                <c:pt idx="179">
                  <c:v>0.0230769230769</c:v>
                </c:pt>
                <c:pt idx="180">
                  <c:v>0.0232558139535</c:v>
                </c:pt>
                <c:pt idx="181">
                  <c:v>0.0234375</c:v>
                </c:pt>
                <c:pt idx="182">
                  <c:v>0.0235294117647</c:v>
                </c:pt>
                <c:pt idx="183">
                  <c:v>0.0236220472441</c:v>
                </c:pt>
                <c:pt idx="184">
                  <c:v>0.0238095238095</c:v>
                </c:pt>
                <c:pt idx="185">
                  <c:v>0.024</c:v>
                </c:pt>
                <c:pt idx="186">
                  <c:v>0.0240963855422</c:v>
                </c:pt>
                <c:pt idx="187">
                  <c:v>0.0241935483871</c:v>
                </c:pt>
                <c:pt idx="188">
                  <c:v>0.0243902439024</c:v>
                </c:pt>
                <c:pt idx="189">
                  <c:v>0.0245901639344</c:v>
                </c:pt>
                <c:pt idx="190">
                  <c:v>0.0246913580247</c:v>
                </c:pt>
                <c:pt idx="191">
                  <c:v>0.0247933884298</c:v>
                </c:pt>
                <c:pt idx="192">
                  <c:v>0.0248447204969</c:v>
                </c:pt>
                <c:pt idx="193">
                  <c:v>0.025</c:v>
                </c:pt>
                <c:pt idx="194">
                  <c:v>0.0251572327044</c:v>
                </c:pt>
                <c:pt idx="195">
                  <c:v>0.0252100840336</c:v>
                </c:pt>
                <c:pt idx="196">
                  <c:v>0.0253164556962</c:v>
                </c:pt>
                <c:pt idx="197">
                  <c:v>0.0254237288136</c:v>
                </c:pt>
                <c:pt idx="198">
                  <c:v>0.0254777070064</c:v>
                </c:pt>
                <c:pt idx="199">
                  <c:v>0.025641025641</c:v>
                </c:pt>
                <c:pt idx="200">
                  <c:v>0.0258064516129</c:v>
                </c:pt>
                <c:pt idx="201">
                  <c:v>0.0258620689655</c:v>
                </c:pt>
                <c:pt idx="202">
                  <c:v>0.025974025974</c:v>
                </c:pt>
                <c:pt idx="203">
                  <c:v>0.0260869565217</c:v>
                </c:pt>
                <c:pt idx="204">
                  <c:v>0.0261437908497</c:v>
                </c:pt>
                <c:pt idx="205">
                  <c:v>0.0263157894737</c:v>
                </c:pt>
                <c:pt idx="206">
                  <c:v>0.0264900662252</c:v>
                </c:pt>
                <c:pt idx="207">
                  <c:v>0.0265486725664</c:v>
                </c:pt>
                <c:pt idx="208">
                  <c:v>0.0266666666667</c:v>
                </c:pt>
                <c:pt idx="209">
                  <c:v>0.0267857142857</c:v>
                </c:pt>
                <c:pt idx="210">
                  <c:v>0.0268456375839</c:v>
                </c:pt>
                <c:pt idx="211">
                  <c:v>0.027027027027</c:v>
                </c:pt>
                <c:pt idx="212">
                  <c:v>0.0272108843537</c:v>
                </c:pt>
                <c:pt idx="213">
                  <c:v>0.0272727272727</c:v>
                </c:pt>
                <c:pt idx="214">
                  <c:v>0.027397260274</c:v>
                </c:pt>
                <c:pt idx="215">
                  <c:v>0.0275229357798</c:v>
                </c:pt>
                <c:pt idx="216">
                  <c:v>0.0275862068966</c:v>
                </c:pt>
                <c:pt idx="217">
                  <c:v>0.0277777777778</c:v>
                </c:pt>
                <c:pt idx="218">
                  <c:v>0.027972027972</c:v>
                </c:pt>
                <c:pt idx="219">
                  <c:v>0.0280373831776</c:v>
                </c:pt>
                <c:pt idx="220">
                  <c:v>0.0281690140845</c:v>
                </c:pt>
                <c:pt idx="221">
                  <c:v>0.0283018867925</c:v>
                </c:pt>
                <c:pt idx="222">
                  <c:v>0.0283687943262</c:v>
                </c:pt>
                <c:pt idx="223">
                  <c:v>0.0285714285714</c:v>
                </c:pt>
                <c:pt idx="224">
                  <c:v>0.0287769784173</c:v>
                </c:pt>
                <c:pt idx="225">
                  <c:v>0.0288461538462</c:v>
                </c:pt>
                <c:pt idx="226">
                  <c:v>0.0289855072464</c:v>
                </c:pt>
                <c:pt idx="227">
                  <c:v>0.0291262135922</c:v>
                </c:pt>
                <c:pt idx="228">
                  <c:v>0.029197080292</c:v>
                </c:pt>
                <c:pt idx="229">
                  <c:v>0.0294117647059</c:v>
                </c:pt>
                <c:pt idx="230">
                  <c:v>0.0296296296296</c:v>
                </c:pt>
                <c:pt idx="231">
                  <c:v>0.029702970297</c:v>
                </c:pt>
                <c:pt idx="232">
                  <c:v>0.0298507462687</c:v>
                </c:pt>
                <c:pt idx="233">
                  <c:v>0.03</c:v>
                </c:pt>
                <c:pt idx="234">
                  <c:v>0.0300751879699</c:v>
                </c:pt>
                <c:pt idx="235">
                  <c:v>0.030303030303</c:v>
                </c:pt>
                <c:pt idx="236">
                  <c:v>0.030534351145</c:v>
                </c:pt>
                <c:pt idx="237">
                  <c:v>0.030612244898</c:v>
                </c:pt>
                <c:pt idx="238">
                  <c:v>0.0307692307692</c:v>
                </c:pt>
                <c:pt idx="239">
                  <c:v>0.0309278350515</c:v>
                </c:pt>
                <c:pt idx="240">
                  <c:v>0.031007751938</c:v>
                </c:pt>
                <c:pt idx="241">
                  <c:v>0.0310559006211</c:v>
                </c:pt>
                <c:pt idx="242">
                  <c:v>0.03125</c:v>
                </c:pt>
                <c:pt idx="243">
                  <c:v>0.0314465408805</c:v>
                </c:pt>
                <c:pt idx="244">
                  <c:v>0.0314960629921</c:v>
                </c:pt>
                <c:pt idx="245">
                  <c:v>0.0315789473684</c:v>
                </c:pt>
                <c:pt idx="246">
                  <c:v>0.0316455696203</c:v>
                </c:pt>
                <c:pt idx="247">
                  <c:v>0.031746031746</c:v>
                </c:pt>
                <c:pt idx="248">
                  <c:v>0.031847133758</c:v>
                </c:pt>
                <c:pt idx="249">
                  <c:v>0.031914893617</c:v>
                </c:pt>
                <c:pt idx="250">
                  <c:v>0.032</c:v>
                </c:pt>
                <c:pt idx="251">
                  <c:v>0.0320512820513</c:v>
                </c:pt>
                <c:pt idx="252">
                  <c:v>0.0322580645161</c:v>
                </c:pt>
                <c:pt idx="253">
                  <c:v>0.0324675324675</c:v>
                </c:pt>
                <c:pt idx="254">
                  <c:v>0.0325203252033</c:v>
                </c:pt>
                <c:pt idx="255">
                  <c:v>0.0326086956522</c:v>
                </c:pt>
                <c:pt idx="256">
                  <c:v>0.0326797385621</c:v>
                </c:pt>
                <c:pt idx="257">
                  <c:v>0.0327868852459</c:v>
                </c:pt>
                <c:pt idx="258">
                  <c:v>0.0328947368421</c:v>
                </c:pt>
                <c:pt idx="259">
                  <c:v>0.032967032967</c:v>
                </c:pt>
                <c:pt idx="260">
                  <c:v>0.0330578512397</c:v>
                </c:pt>
                <c:pt idx="261">
                  <c:v>0.0331125827815</c:v>
                </c:pt>
                <c:pt idx="262">
                  <c:v>0.0333333333333</c:v>
                </c:pt>
                <c:pt idx="263">
                  <c:v>0.0335570469799</c:v>
                </c:pt>
                <c:pt idx="264">
                  <c:v>0.0336134453782</c:v>
                </c:pt>
                <c:pt idx="265">
                  <c:v>0.0337078651685</c:v>
                </c:pt>
                <c:pt idx="266">
                  <c:v>0.0337837837838</c:v>
                </c:pt>
                <c:pt idx="267">
                  <c:v>0.0338983050847</c:v>
                </c:pt>
                <c:pt idx="268">
                  <c:v>0.0340136054422</c:v>
                </c:pt>
                <c:pt idx="269">
                  <c:v>0.0340909090909</c:v>
                </c:pt>
                <c:pt idx="270">
                  <c:v>0.034188034188</c:v>
                </c:pt>
                <c:pt idx="271">
                  <c:v>0.0342465753425</c:v>
                </c:pt>
                <c:pt idx="272">
                  <c:v>0.0344827586207</c:v>
                </c:pt>
                <c:pt idx="273">
                  <c:v>0.0347222222222</c:v>
                </c:pt>
                <c:pt idx="274">
                  <c:v>0.0347826086957</c:v>
                </c:pt>
                <c:pt idx="275">
                  <c:v>0.0348837209302</c:v>
                </c:pt>
                <c:pt idx="276">
                  <c:v>0.034965034965</c:v>
                </c:pt>
                <c:pt idx="277">
                  <c:v>0.0350877192982</c:v>
                </c:pt>
                <c:pt idx="278">
                  <c:v>0.0352112676056</c:v>
                </c:pt>
                <c:pt idx="279">
                  <c:v>0.0352941176471</c:v>
                </c:pt>
                <c:pt idx="280">
                  <c:v>0.0353982300885</c:v>
                </c:pt>
                <c:pt idx="281">
                  <c:v>0.0354609929078</c:v>
                </c:pt>
                <c:pt idx="282">
                  <c:v>0.0357142857143</c:v>
                </c:pt>
                <c:pt idx="283">
                  <c:v>0.0359712230216</c:v>
                </c:pt>
                <c:pt idx="284">
                  <c:v>0.036036036036</c:v>
                </c:pt>
                <c:pt idx="285">
                  <c:v>0.0361445783133</c:v>
                </c:pt>
                <c:pt idx="286">
                  <c:v>0.036231884058</c:v>
                </c:pt>
                <c:pt idx="287">
                  <c:v>0.0363636363636</c:v>
                </c:pt>
                <c:pt idx="288">
                  <c:v>0.036496350365</c:v>
                </c:pt>
                <c:pt idx="289">
                  <c:v>0.0365853658537</c:v>
                </c:pt>
                <c:pt idx="290">
                  <c:v>0.0366972477064</c:v>
                </c:pt>
                <c:pt idx="291">
                  <c:v>0.0367647058824</c:v>
                </c:pt>
                <c:pt idx="292">
                  <c:v>0.037037037037</c:v>
                </c:pt>
                <c:pt idx="293">
                  <c:v>0.0372670807453</c:v>
                </c:pt>
                <c:pt idx="294">
                  <c:v>0.0373134328358</c:v>
                </c:pt>
                <c:pt idx="295">
                  <c:v>0.0373831775701</c:v>
                </c:pt>
                <c:pt idx="296">
                  <c:v>0.0375</c:v>
                </c:pt>
                <c:pt idx="297">
                  <c:v>0.0375939849624</c:v>
                </c:pt>
                <c:pt idx="298">
                  <c:v>0.0377358490566</c:v>
                </c:pt>
                <c:pt idx="299">
                  <c:v>0.0378787878788</c:v>
                </c:pt>
                <c:pt idx="300">
                  <c:v>0.0379746835443</c:v>
                </c:pt>
                <c:pt idx="301">
                  <c:v>0.0380952380952</c:v>
                </c:pt>
                <c:pt idx="302">
                  <c:v>0.0381679389313</c:v>
                </c:pt>
                <c:pt idx="303">
                  <c:v>0.0382165605096</c:v>
                </c:pt>
                <c:pt idx="304">
                  <c:v>0.0384615384615</c:v>
                </c:pt>
                <c:pt idx="305">
                  <c:v>0.0387096774194</c:v>
                </c:pt>
                <c:pt idx="306">
                  <c:v>0.0387596899225</c:v>
                </c:pt>
                <c:pt idx="307">
                  <c:v>0.0388349514563</c:v>
                </c:pt>
                <c:pt idx="308">
                  <c:v>0.038961038961</c:v>
                </c:pt>
                <c:pt idx="309">
                  <c:v>0.0390625</c:v>
                </c:pt>
                <c:pt idx="310">
                  <c:v>0.0392156862745</c:v>
                </c:pt>
                <c:pt idx="311">
                  <c:v>0.0393700787402</c:v>
                </c:pt>
                <c:pt idx="312">
                  <c:v>0.0394736842105</c:v>
                </c:pt>
                <c:pt idx="313">
                  <c:v>0.039603960396</c:v>
                </c:pt>
                <c:pt idx="314">
                  <c:v>0.0396825396825</c:v>
                </c:pt>
                <c:pt idx="315">
                  <c:v>0.0397350993377</c:v>
                </c:pt>
                <c:pt idx="316">
                  <c:v>0.04</c:v>
                </c:pt>
                <c:pt idx="317">
                  <c:v>0.0402684563758</c:v>
                </c:pt>
                <c:pt idx="318">
                  <c:v>0.0403225806452</c:v>
                </c:pt>
                <c:pt idx="319">
                  <c:v>0.040404040404</c:v>
                </c:pt>
                <c:pt idx="320">
                  <c:v>0.0405405405405</c:v>
                </c:pt>
                <c:pt idx="321">
                  <c:v>0.0406504065041</c:v>
                </c:pt>
                <c:pt idx="322">
                  <c:v>0.0408163265306</c:v>
                </c:pt>
                <c:pt idx="323">
                  <c:v>0.0409836065574</c:v>
                </c:pt>
                <c:pt idx="324">
                  <c:v>0.041095890411</c:v>
                </c:pt>
                <c:pt idx="325">
                  <c:v>0.0412371134021</c:v>
                </c:pt>
                <c:pt idx="326">
                  <c:v>0.0413223140496</c:v>
                </c:pt>
                <c:pt idx="327">
                  <c:v>0.0413793103448</c:v>
                </c:pt>
                <c:pt idx="328">
                  <c:v>0.0416666666667</c:v>
                </c:pt>
                <c:pt idx="329">
                  <c:v>0.041958041958</c:v>
                </c:pt>
                <c:pt idx="330">
                  <c:v>0.0420168067227</c:v>
                </c:pt>
                <c:pt idx="331">
                  <c:v>0.0421052631579</c:v>
                </c:pt>
                <c:pt idx="332">
                  <c:v>0.0422535211268</c:v>
                </c:pt>
                <c:pt idx="333">
                  <c:v>0.0423728813559</c:v>
                </c:pt>
                <c:pt idx="334">
                  <c:v>0.0425531914894</c:v>
                </c:pt>
                <c:pt idx="335">
                  <c:v>0.042735042735</c:v>
                </c:pt>
                <c:pt idx="336">
                  <c:v>0.0428571428571</c:v>
                </c:pt>
                <c:pt idx="337">
                  <c:v>0.0430107526882</c:v>
                </c:pt>
                <c:pt idx="338">
                  <c:v>0.0431034482759</c:v>
                </c:pt>
                <c:pt idx="339">
                  <c:v>0.0431654676259</c:v>
                </c:pt>
                <c:pt idx="340">
                  <c:v>0.0434782608696</c:v>
                </c:pt>
                <c:pt idx="341">
                  <c:v>0.04375</c:v>
                </c:pt>
                <c:pt idx="342">
                  <c:v>0.043795620438</c:v>
                </c:pt>
                <c:pt idx="343">
                  <c:v>0.0438596491228</c:v>
                </c:pt>
                <c:pt idx="344">
                  <c:v>0.043956043956</c:v>
                </c:pt>
                <c:pt idx="345">
                  <c:v>0.0440251572327</c:v>
                </c:pt>
                <c:pt idx="346">
                  <c:v>0.0441176470588</c:v>
                </c:pt>
                <c:pt idx="347">
                  <c:v>0.0442477876106</c:v>
                </c:pt>
                <c:pt idx="348">
                  <c:v>0.0443037974684</c:v>
                </c:pt>
                <c:pt idx="349">
                  <c:v>0.0444444444444</c:v>
                </c:pt>
                <c:pt idx="350">
                  <c:v>0.0446428571429</c:v>
                </c:pt>
                <c:pt idx="351">
                  <c:v>0.044776119403</c:v>
                </c:pt>
                <c:pt idx="352">
                  <c:v>0.0448717948718</c:v>
                </c:pt>
                <c:pt idx="353">
                  <c:v>0.0449438202247</c:v>
                </c:pt>
                <c:pt idx="354">
                  <c:v>0.045045045045</c:v>
                </c:pt>
                <c:pt idx="355">
                  <c:v>0.0451127819549</c:v>
                </c:pt>
                <c:pt idx="356">
                  <c:v>0.0451612903226</c:v>
                </c:pt>
                <c:pt idx="357">
                  <c:v>0.0454545454545</c:v>
                </c:pt>
                <c:pt idx="358">
                  <c:v>0.0457516339869</c:v>
                </c:pt>
                <c:pt idx="359">
                  <c:v>0.0458015267176</c:v>
                </c:pt>
                <c:pt idx="360">
                  <c:v>0.045871559633</c:v>
                </c:pt>
                <c:pt idx="361">
                  <c:v>0.0459770114943</c:v>
                </c:pt>
                <c:pt idx="362">
                  <c:v>0.0460526315789</c:v>
                </c:pt>
                <c:pt idx="363">
                  <c:v>0.0461538461538</c:v>
                </c:pt>
                <c:pt idx="364">
                  <c:v>0.0462962962963</c:v>
                </c:pt>
                <c:pt idx="365">
                  <c:v>0.046357615894</c:v>
                </c:pt>
                <c:pt idx="366">
                  <c:v>0.046511627907</c:v>
                </c:pt>
                <c:pt idx="367">
                  <c:v>0.0466666666667</c:v>
                </c:pt>
                <c:pt idx="368">
                  <c:v>0.0467289719626</c:v>
                </c:pt>
                <c:pt idx="369">
                  <c:v>0.046875</c:v>
                </c:pt>
                <c:pt idx="370">
                  <c:v>0.0469798657718</c:v>
                </c:pt>
                <c:pt idx="371">
                  <c:v>0.0470588235294</c:v>
                </c:pt>
                <c:pt idx="372">
                  <c:v>0.0471698113208</c:v>
                </c:pt>
                <c:pt idx="373">
                  <c:v>0.0472440944882</c:v>
                </c:pt>
                <c:pt idx="374">
                  <c:v>0.0472972972973</c:v>
                </c:pt>
                <c:pt idx="375">
                  <c:v>0.047619047619</c:v>
                </c:pt>
                <c:pt idx="376">
                  <c:v>0.0479452054795</c:v>
                </c:pt>
                <c:pt idx="377">
                  <c:v>0.048</c:v>
                </c:pt>
                <c:pt idx="378">
                  <c:v>0.0480769230769</c:v>
                </c:pt>
                <c:pt idx="379">
                  <c:v>0.0481927710843</c:v>
                </c:pt>
                <c:pt idx="380">
                  <c:v>0.048275862069</c:v>
                </c:pt>
                <c:pt idx="381">
                  <c:v>0.0483870967742</c:v>
                </c:pt>
                <c:pt idx="382">
                  <c:v>0.0485436893204</c:v>
                </c:pt>
                <c:pt idx="383">
                  <c:v>0.0486111111111</c:v>
                </c:pt>
                <c:pt idx="384">
                  <c:v>0.0487804878049</c:v>
                </c:pt>
                <c:pt idx="385">
                  <c:v>0.048951048951</c:v>
                </c:pt>
                <c:pt idx="386">
                  <c:v>0.0490196078431</c:v>
                </c:pt>
                <c:pt idx="387">
                  <c:v>0.0491803278689</c:v>
                </c:pt>
                <c:pt idx="388">
                  <c:v>0.0492957746479</c:v>
                </c:pt>
                <c:pt idx="389">
                  <c:v>0.0493827160494</c:v>
                </c:pt>
                <c:pt idx="390">
                  <c:v>0.049504950495</c:v>
                </c:pt>
                <c:pt idx="391">
                  <c:v>0.0495867768595</c:v>
                </c:pt>
                <c:pt idx="392">
                  <c:v>0.0496453900709</c:v>
                </c:pt>
                <c:pt idx="393">
                  <c:v>0.05</c:v>
                </c:pt>
                <c:pt idx="394">
                  <c:v>0.0503144654088</c:v>
                </c:pt>
                <c:pt idx="395">
                  <c:v>0.0503597122302</c:v>
                </c:pt>
                <c:pt idx="396">
                  <c:v>0.0504201680672</c:v>
                </c:pt>
                <c:pt idx="397">
                  <c:v>0.0505050505051</c:v>
                </c:pt>
                <c:pt idx="398">
                  <c:v>0.0506329113924</c:v>
                </c:pt>
                <c:pt idx="399">
                  <c:v>0.0507246376812</c:v>
                </c:pt>
                <c:pt idx="400">
                  <c:v>0.0508474576271</c:v>
                </c:pt>
                <c:pt idx="401">
                  <c:v>0.0510204081633</c:v>
                </c:pt>
                <c:pt idx="402">
                  <c:v>0.0510948905109</c:v>
                </c:pt>
                <c:pt idx="403">
                  <c:v>0.0512820512821</c:v>
                </c:pt>
                <c:pt idx="404">
                  <c:v>0.0514705882353</c:v>
                </c:pt>
                <c:pt idx="405">
                  <c:v>0.0515463917526</c:v>
                </c:pt>
                <c:pt idx="406">
                  <c:v>0.0516129032258</c:v>
                </c:pt>
                <c:pt idx="407">
                  <c:v>0.051724137931</c:v>
                </c:pt>
                <c:pt idx="408">
                  <c:v>0.0518518518519</c:v>
                </c:pt>
                <c:pt idx="409">
                  <c:v>0.0519480519481</c:v>
                </c:pt>
                <c:pt idx="410">
                  <c:v>0.0520833333333</c:v>
                </c:pt>
                <c:pt idx="411">
                  <c:v>0.0521739130435</c:v>
                </c:pt>
                <c:pt idx="412">
                  <c:v>0.0522388059701</c:v>
                </c:pt>
                <c:pt idx="413">
                  <c:v>0.0522875816993</c:v>
                </c:pt>
                <c:pt idx="414">
                  <c:v>0.0526315789474</c:v>
                </c:pt>
                <c:pt idx="415">
                  <c:v>0.0529801324503</c:v>
                </c:pt>
                <c:pt idx="416">
                  <c:v>0.0530973451327</c:v>
                </c:pt>
                <c:pt idx="417">
                  <c:v>0.0531914893617</c:v>
                </c:pt>
                <c:pt idx="418">
                  <c:v>0.0533333333333</c:v>
                </c:pt>
                <c:pt idx="419">
                  <c:v>0.0534351145038</c:v>
                </c:pt>
                <c:pt idx="420">
                  <c:v>0.0535714285714</c:v>
                </c:pt>
                <c:pt idx="421">
                  <c:v>0.0536912751678</c:v>
                </c:pt>
                <c:pt idx="422">
                  <c:v>0.0537634408602</c:v>
                </c:pt>
                <c:pt idx="423">
                  <c:v>0.0538461538462</c:v>
                </c:pt>
                <c:pt idx="424">
                  <c:v>0.0540540540541</c:v>
                </c:pt>
                <c:pt idx="425">
                  <c:v>0.054347826087</c:v>
                </c:pt>
                <c:pt idx="426">
                  <c:v>0.0544217687075</c:v>
                </c:pt>
                <c:pt idx="427">
                  <c:v>0.0545454545455</c:v>
                </c:pt>
                <c:pt idx="428">
                  <c:v>0.0546875</c:v>
                </c:pt>
                <c:pt idx="429">
                  <c:v>0.0547945205479</c:v>
                </c:pt>
                <c:pt idx="430">
                  <c:v>0.0549450549451</c:v>
                </c:pt>
                <c:pt idx="431">
                  <c:v>0.0550458715596</c:v>
                </c:pt>
                <c:pt idx="432">
                  <c:v>0.0551181102362</c:v>
                </c:pt>
                <c:pt idx="433">
                  <c:v>0.0551724137931</c:v>
                </c:pt>
                <c:pt idx="434">
                  <c:v>0.0555555555556</c:v>
                </c:pt>
                <c:pt idx="435">
                  <c:v>0.055900621118</c:v>
                </c:pt>
                <c:pt idx="436">
                  <c:v>0.0559440559441</c:v>
                </c:pt>
                <c:pt idx="437">
                  <c:v>0.056</c:v>
                </c:pt>
                <c:pt idx="438">
                  <c:v>0.0560747663551</c:v>
                </c:pt>
                <c:pt idx="439">
                  <c:v>0.0561797752809</c:v>
                </c:pt>
                <c:pt idx="440">
                  <c:v>0.05625</c:v>
                </c:pt>
                <c:pt idx="441">
                  <c:v>0.056338028169</c:v>
                </c:pt>
                <c:pt idx="442">
                  <c:v>0.0564516129032</c:v>
                </c:pt>
                <c:pt idx="443">
                  <c:v>0.0566037735849</c:v>
                </c:pt>
                <c:pt idx="444">
                  <c:v>0.0567375886525</c:v>
                </c:pt>
                <c:pt idx="445">
                  <c:v>0.0568181818182</c:v>
                </c:pt>
                <c:pt idx="446">
                  <c:v>0.0569105691057</c:v>
                </c:pt>
                <c:pt idx="447">
                  <c:v>0.0569620253165</c:v>
                </c:pt>
                <c:pt idx="448">
                  <c:v>0.0571428571429</c:v>
                </c:pt>
                <c:pt idx="449">
                  <c:v>0.0573248407643</c:v>
                </c:pt>
                <c:pt idx="450">
                  <c:v>0.0573770491803</c:v>
                </c:pt>
                <c:pt idx="451">
                  <c:v>0.0574712643678</c:v>
                </c:pt>
                <c:pt idx="452">
                  <c:v>0.0575539568345</c:v>
                </c:pt>
                <c:pt idx="453">
                  <c:v>0.0576923076923</c:v>
                </c:pt>
                <c:pt idx="454">
                  <c:v>0.0579710144928</c:v>
                </c:pt>
                <c:pt idx="455">
                  <c:v>0.058064516129</c:v>
                </c:pt>
                <c:pt idx="456">
                  <c:v>0.0581395348837</c:v>
                </c:pt>
                <c:pt idx="457">
                  <c:v>0.0582524271845</c:v>
                </c:pt>
                <c:pt idx="458">
                  <c:v>0.0583333333333</c:v>
                </c:pt>
                <c:pt idx="459">
                  <c:v>0.0583941605839</c:v>
                </c:pt>
                <c:pt idx="460">
                  <c:v>0.0584415584416</c:v>
                </c:pt>
                <c:pt idx="461">
                  <c:v>0.0588235294118</c:v>
                </c:pt>
                <c:pt idx="462">
                  <c:v>0.0592105263158</c:v>
                </c:pt>
                <c:pt idx="463">
                  <c:v>0.0592592592593</c:v>
                </c:pt>
                <c:pt idx="464">
                  <c:v>0.0593220338983</c:v>
                </c:pt>
                <c:pt idx="465">
                  <c:v>0.0594059405941</c:v>
                </c:pt>
                <c:pt idx="466">
                  <c:v>0.0595238095238</c:v>
                </c:pt>
                <c:pt idx="467">
                  <c:v>0.0596026490066</c:v>
                </c:pt>
                <c:pt idx="468">
                  <c:v>0.0597014925373</c:v>
                </c:pt>
                <c:pt idx="469">
                  <c:v>0.0598290598291</c:v>
                </c:pt>
                <c:pt idx="470">
                  <c:v>0.06</c:v>
                </c:pt>
                <c:pt idx="471">
                  <c:v>0.0601503759398</c:v>
                </c:pt>
                <c:pt idx="472">
                  <c:v>0.0602409638554</c:v>
                </c:pt>
                <c:pt idx="473">
                  <c:v>0.0603448275862</c:v>
                </c:pt>
                <c:pt idx="474">
                  <c:v>0.0604026845638</c:v>
                </c:pt>
                <c:pt idx="475">
                  <c:v>0.0606060606061</c:v>
                </c:pt>
                <c:pt idx="476">
                  <c:v>0.0608108108108</c:v>
                </c:pt>
                <c:pt idx="477">
                  <c:v>0.0608695652174</c:v>
                </c:pt>
                <c:pt idx="478">
                  <c:v>0.0609756097561</c:v>
                </c:pt>
                <c:pt idx="479">
                  <c:v>0.0610687022901</c:v>
                </c:pt>
                <c:pt idx="480">
                  <c:v>0.0612244897959</c:v>
                </c:pt>
                <c:pt idx="481">
                  <c:v>0.0614035087719</c:v>
                </c:pt>
                <c:pt idx="482">
                  <c:v>0.0615384615385</c:v>
                </c:pt>
                <c:pt idx="483">
                  <c:v>0.0616438356164</c:v>
                </c:pt>
                <c:pt idx="484">
                  <c:v>0.0617283950617</c:v>
                </c:pt>
                <c:pt idx="485">
                  <c:v>0.0618556701031</c:v>
                </c:pt>
                <c:pt idx="486">
                  <c:v>0.0619469026549</c:v>
                </c:pt>
                <c:pt idx="487">
                  <c:v>0.0620689655172</c:v>
                </c:pt>
                <c:pt idx="488">
                  <c:v>0.0621118012422</c:v>
                </c:pt>
                <c:pt idx="489">
                  <c:v>0.0625</c:v>
                </c:pt>
                <c:pt idx="490">
                  <c:v>0.062893081761</c:v>
                </c:pt>
                <c:pt idx="491">
                  <c:v>0.0629921259843</c:v>
                </c:pt>
                <c:pt idx="492">
                  <c:v>0.0630630630631</c:v>
                </c:pt>
                <c:pt idx="493">
                  <c:v>0.0631578947368</c:v>
                </c:pt>
                <c:pt idx="494">
                  <c:v>0.0632911392405</c:v>
                </c:pt>
                <c:pt idx="495">
                  <c:v>0.0633802816901</c:v>
                </c:pt>
                <c:pt idx="496">
                  <c:v>0.0634920634921</c:v>
                </c:pt>
                <c:pt idx="497">
                  <c:v>0.0636363636364</c:v>
                </c:pt>
                <c:pt idx="498">
                  <c:v>0.0636942675159</c:v>
                </c:pt>
                <c:pt idx="499">
                  <c:v>0.063829787234</c:v>
                </c:pt>
                <c:pt idx="500">
                  <c:v>0.064</c:v>
                </c:pt>
                <c:pt idx="501">
                  <c:v>0.0641025641026</c:v>
                </c:pt>
                <c:pt idx="502">
                  <c:v>0.0642201834862</c:v>
                </c:pt>
                <c:pt idx="503">
                  <c:v>0.0645161290323</c:v>
                </c:pt>
                <c:pt idx="504">
                  <c:v>0.0647482014388</c:v>
                </c:pt>
                <c:pt idx="505">
                  <c:v>0.0648148148148</c:v>
                </c:pt>
                <c:pt idx="506">
                  <c:v>0.0649350649351</c:v>
                </c:pt>
                <c:pt idx="507">
                  <c:v>0.0650406504065</c:v>
                </c:pt>
                <c:pt idx="508">
                  <c:v>0.0652173913043</c:v>
                </c:pt>
                <c:pt idx="509">
                  <c:v>0.0653594771242</c:v>
                </c:pt>
                <c:pt idx="510">
                  <c:v>0.0654205607477</c:v>
                </c:pt>
                <c:pt idx="511">
                  <c:v>0.0655737704918</c:v>
                </c:pt>
                <c:pt idx="512">
                  <c:v>0.0656934306569</c:v>
                </c:pt>
                <c:pt idx="513">
                  <c:v>0.0657894736842</c:v>
                </c:pt>
                <c:pt idx="514">
                  <c:v>0.0659340659341</c:v>
                </c:pt>
                <c:pt idx="515">
                  <c:v>0.0660377358491</c:v>
                </c:pt>
                <c:pt idx="516">
                  <c:v>0.0661157024793</c:v>
                </c:pt>
                <c:pt idx="517">
                  <c:v>0.0661764705882</c:v>
                </c:pt>
                <c:pt idx="518">
                  <c:v>0.0662251655629</c:v>
                </c:pt>
                <c:pt idx="519">
                  <c:v>0.0666666666667</c:v>
                </c:pt>
                <c:pt idx="520">
                  <c:v>0.0671140939597</c:v>
                </c:pt>
                <c:pt idx="521">
                  <c:v>0.0671641791045</c:v>
                </c:pt>
                <c:pt idx="522">
                  <c:v>0.0672268907563</c:v>
                </c:pt>
                <c:pt idx="523">
                  <c:v>0.0673076923077</c:v>
                </c:pt>
                <c:pt idx="524">
                  <c:v>0.0674157303371</c:v>
                </c:pt>
                <c:pt idx="525">
                  <c:v>0.0675675675676</c:v>
                </c:pt>
                <c:pt idx="526">
                  <c:v>0.0676691729323</c:v>
                </c:pt>
                <c:pt idx="527">
                  <c:v>0.0677966101695</c:v>
                </c:pt>
                <c:pt idx="528">
                  <c:v>0.0679611650485</c:v>
                </c:pt>
                <c:pt idx="529">
                  <c:v>0.0680272108844</c:v>
                </c:pt>
                <c:pt idx="530">
                  <c:v>0.0681818181818</c:v>
                </c:pt>
                <c:pt idx="531">
                  <c:v>0.0683760683761</c:v>
                </c:pt>
                <c:pt idx="532">
                  <c:v>0.0684931506849</c:v>
                </c:pt>
                <c:pt idx="533">
                  <c:v>0.0686274509804</c:v>
                </c:pt>
                <c:pt idx="534">
                  <c:v>0.0687022900763</c:v>
                </c:pt>
                <c:pt idx="535">
                  <c:v>0.0689655172414</c:v>
                </c:pt>
                <c:pt idx="536">
                  <c:v>0.0692307692308</c:v>
                </c:pt>
                <c:pt idx="537">
                  <c:v>0.0693069306931</c:v>
                </c:pt>
                <c:pt idx="538">
                  <c:v>0.0694444444444</c:v>
                </c:pt>
                <c:pt idx="539">
                  <c:v>0.0695652173913</c:v>
                </c:pt>
                <c:pt idx="540">
                  <c:v>0.0696202531646</c:v>
                </c:pt>
                <c:pt idx="541">
                  <c:v>0.0697674418605</c:v>
                </c:pt>
                <c:pt idx="542">
                  <c:v>0.0699300699301</c:v>
                </c:pt>
                <c:pt idx="543">
                  <c:v>0.07</c:v>
                </c:pt>
                <c:pt idx="544">
                  <c:v>0.0701754385965</c:v>
                </c:pt>
                <c:pt idx="545">
                  <c:v>0.0703125</c:v>
                </c:pt>
                <c:pt idx="546">
                  <c:v>0.0704225352113</c:v>
                </c:pt>
                <c:pt idx="547">
                  <c:v>0.0705128205128</c:v>
                </c:pt>
                <c:pt idx="548">
                  <c:v>0.0705882352941</c:v>
                </c:pt>
                <c:pt idx="549">
                  <c:v>0.0707070707071</c:v>
                </c:pt>
                <c:pt idx="550">
                  <c:v>0.070796460177</c:v>
                </c:pt>
                <c:pt idx="551">
                  <c:v>0.0708661417323</c:v>
                </c:pt>
                <c:pt idx="552">
                  <c:v>0.0709677419355</c:v>
                </c:pt>
                <c:pt idx="553">
                  <c:v>0.0714285714286</c:v>
                </c:pt>
                <c:pt idx="554">
                  <c:v>0.0719424460432</c:v>
                </c:pt>
                <c:pt idx="555">
                  <c:v>0.072</c:v>
                </c:pt>
                <c:pt idx="556">
                  <c:v>0.0720720720721</c:v>
                </c:pt>
                <c:pt idx="557">
                  <c:v>0.0721649484536</c:v>
                </c:pt>
                <c:pt idx="558">
                  <c:v>0.0722891566265</c:v>
                </c:pt>
                <c:pt idx="559">
                  <c:v>0.0723684210526</c:v>
                </c:pt>
                <c:pt idx="560">
                  <c:v>0.0724637681159</c:v>
                </c:pt>
                <c:pt idx="561">
                  <c:v>0.0725806451613</c:v>
                </c:pt>
                <c:pt idx="562">
                  <c:v>0.0727272727273</c:v>
                </c:pt>
                <c:pt idx="563">
                  <c:v>0.0728476821192</c:v>
                </c:pt>
                <c:pt idx="564">
                  <c:v>0.0729166666667</c:v>
                </c:pt>
                <c:pt idx="565">
                  <c:v>0.0729927007299</c:v>
                </c:pt>
                <c:pt idx="566">
                  <c:v>0.0731707317073</c:v>
                </c:pt>
                <c:pt idx="567">
                  <c:v>0.0733944954128</c:v>
                </c:pt>
                <c:pt idx="568">
                  <c:v>0.0735294117647</c:v>
                </c:pt>
                <c:pt idx="569">
                  <c:v>0.0736842105263</c:v>
                </c:pt>
                <c:pt idx="570">
                  <c:v>0.0737704918033</c:v>
                </c:pt>
                <c:pt idx="571">
                  <c:v>0.0738255033557</c:v>
                </c:pt>
                <c:pt idx="572">
                  <c:v>0.0740740740741</c:v>
                </c:pt>
                <c:pt idx="573">
                  <c:v>0.0744680851064</c:v>
                </c:pt>
                <c:pt idx="574">
                  <c:v>0.0745341614907</c:v>
                </c:pt>
                <c:pt idx="575">
                  <c:v>0.0746268656716</c:v>
                </c:pt>
                <c:pt idx="576">
                  <c:v>0.0747663551402</c:v>
                </c:pt>
                <c:pt idx="577">
                  <c:v>0.0748299319728</c:v>
                </c:pt>
                <c:pt idx="578">
                  <c:v>0.075</c:v>
                </c:pt>
                <c:pt idx="579">
                  <c:v>0.0751879699248</c:v>
                </c:pt>
                <c:pt idx="580">
                  <c:v>0.0752688172043</c:v>
                </c:pt>
                <c:pt idx="581">
                  <c:v>0.0753424657534</c:v>
                </c:pt>
                <c:pt idx="582">
                  <c:v>0.0754716981132</c:v>
                </c:pt>
                <c:pt idx="583">
                  <c:v>0.0756302521008</c:v>
                </c:pt>
                <c:pt idx="584">
                  <c:v>0.0757575757576</c:v>
                </c:pt>
                <c:pt idx="585">
                  <c:v>0.0758620689655</c:v>
                </c:pt>
                <c:pt idx="586">
                  <c:v>0.0759493670886</c:v>
                </c:pt>
                <c:pt idx="587">
                  <c:v>0.0760869565217</c:v>
                </c:pt>
                <c:pt idx="588">
                  <c:v>0.0761904761905</c:v>
                </c:pt>
                <c:pt idx="589">
                  <c:v>0.0762711864407</c:v>
                </c:pt>
                <c:pt idx="590">
                  <c:v>0.0763358778626</c:v>
                </c:pt>
                <c:pt idx="591">
                  <c:v>0.0769230769231</c:v>
                </c:pt>
                <c:pt idx="592">
                  <c:v>0.0774193548387</c:v>
                </c:pt>
                <c:pt idx="593">
                  <c:v>0.0774647887324</c:v>
                </c:pt>
                <c:pt idx="594">
                  <c:v>0.077519379845</c:v>
                </c:pt>
                <c:pt idx="595">
                  <c:v>0.0776699029126</c:v>
                </c:pt>
                <c:pt idx="596">
                  <c:v>0.0777777777778</c:v>
                </c:pt>
                <c:pt idx="597">
                  <c:v>0.0779220779221</c:v>
                </c:pt>
                <c:pt idx="598">
                  <c:v>0.0780141843972</c:v>
                </c:pt>
                <c:pt idx="599">
                  <c:v>0.078125</c:v>
                </c:pt>
                <c:pt idx="600">
                  <c:v>0.0782608695652</c:v>
                </c:pt>
                <c:pt idx="601">
                  <c:v>0.078431372549</c:v>
                </c:pt>
                <c:pt idx="602">
                  <c:v>0.0785714285714</c:v>
                </c:pt>
                <c:pt idx="603">
                  <c:v>0.0786516853933</c:v>
                </c:pt>
                <c:pt idx="604">
                  <c:v>0.0787401574803</c:v>
                </c:pt>
                <c:pt idx="605">
                  <c:v>0.0789473684211</c:v>
                </c:pt>
                <c:pt idx="606">
                  <c:v>0.0791366906475</c:v>
                </c:pt>
                <c:pt idx="607">
                  <c:v>0.0792079207921</c:v>
                </c:pt>
                <c:pt idx="608">
                  <c:v>0.0793650793651</c:v>
                </c:pt>
                <c:pt idx="609">
                  <c:v>0.0794701986755</c:v>
                </c:pt>
                <c:pt idx="610">
                  <c:v>0.0795454545455</c:v>
                </c:pt>
                <c:pt idx="611">
                  <c:v>0.0796460176991</c:v>
                </c:pt>
                <c:pt idx="612">
                  <c:v>0.0797101449275</c:v>
                </c:pt>
                <c:pt idx="613">
                  <c:v>0.08</c:v>
                </c:pt>
                <c:pt idx="614">
                  <c:v>0.0802919708029</c:v>
                </c:pt>
                <c:pt idx="615">
                  <c:v>0.0803571428571</c:v>
                </c:pt>
                <c:pt idx="616">
                  <c:v>0.0804597701149</c:v>
                </c:pt>
                <c:pt idx="617">
                  <c:v>0.0805369127517</c:v>
                </c:pt>
                <c:pt idx="618">
                  <c:v>0.0806451612903</c:v>
                </c:pt>
                <c:pt idx="619">
                  <c:v>0.0808080808081</c:v>
                </c:pt>
                <c:pt idx="620">
                  <c:v>0.0810810810811</c:v>
                </c:pt>
                <c:pt idx="621">
                  <c:v>0.0813008130081</c:v>
                </c:pt>
                <c:pt idx="622">
                  <c:v>0.0813953488372</c:v>
                </c:pt>
                <c:pt idx="623">
                  <c:v>0.0814814814815</c:v>
                </c:pt>
                <c:pt idx="624">
                  <c:v>0.0816326530612</c:v>
                </c:pt>
                <c:pt idx="625">
                  <c:v>0.0818181818182</c:v>
                </c:pt>
                <c:pt idx="626">
                  <c:v>0.0819672131148</c:v>
                </c:pt>
                <c:pt idx="627">
                  <c:v>0.0821917808219</c:v>
                </c:pt>
                <c:pt idx="628">
                  <c:v>0.0823529411765</c:v>
                </c:pt>
                <c:pt idx="629">
                  <c:v>0.0824742268041</c:v>
                </c:pt>
                <c:pt idx="630">
                  <c:v>0.0825688073394</c:v>
                </c:pt>
                <c:pt idx="631">
                  <c:v>0.0826446280992</c:v>
                </c:pt>
                <c:pt idx="632">
                  <c:v>0.0827067669173</c:v>
                </c:pt>
                <c:pt idx="633">
                  <c:v>0.0827586206897</c:v>
                </c:pt>
                <c:pt idx="634">
                  <c:v>0.0833333333333</c:v>
                </c:pt>
                <c:pt idx="635">
                  <c:v>0.0838709677419</c:v>
                </c:pt>
                <c:pt idx="636">
                  <c:v>0.0839160839161</c:v>
                </c:pt>
                <c:pt idx="637">
                  <c:v>0.0839694656489</c:v>
                </c:pt>
                <c:pt idx="638">
                  <c:v>0.0840336134454</c:v>
                </c:pt>
                <c:pt idx="639">
                  <c:v>0.0841121495327</c:v>
                </c:pt>
                <c:pt idx="640">
                  <c:v>0.0842105263158</c:v>
                </c:pt>
                <c:pt idx="641">
                  <c:v>0.0843373493976</c:v>
                </c:pt>
                <c:pt idx="642">
                  <c:v>0.0844155844156</c:v>
                </c:pt>
                <c:pt idx="643">
                  <c:v>0.0845070422535</c:v>
                </c:pt>
                <c:pt idx="644">
                  <c:v>0.0846153846154</c:v>
                </c:pt>
                <c:pt idx="645">
                  <c:v>0.0847457627119</c:v>
                </c:pt>
                <c:pt idx="646">
                  <c:v>0.0849056603774</c:v>
                </c:pt>
                <c:pt idx="647">
                  <c:v>0.0849673202614</c:v>
                </c:pt>
                <c:pt idx="648">
                  <c:v>0.0851063829787</c:v>
                </c:pt>
                <c:pt idx="649">
                  <c:v>0.0852713178295</c:v>
                </c:pt>
                <c:pt idx="650">
                  <c:v>0.0853658536585</c:v>
                </c:pt>
                <c:pt idx="651">
                  <c:v>0.0857142857143</c:v>
                </c:pt>
                <c:pt idx="652">
                  <c:v>0.0859375</c:v>
                </c:pt>
                <c:pt idx="653">
                  <c:v>0.0860215053763</c:v>
                </c:pt>
                <c:pt idx="654">
                  <c:v>0.0860927152318</c:v>
                </c:pt>
                <c:pt idx="655">
                  <c:v>0.0862068965517</c:v>
                </c:pt>
                <c:pt idx="656">
                  <c:v>0.0863309352518</c:v>
                </c:pt>
                <c:pt idx="657">
                  <c:v>0.0864197530864</c:v>
                </c:pt>
                <c:pt idx="658">
                  <c:v>0.0865384615385</c:v>
                </c:pt>
                <c:pt idx="659">
                  <c:v>0.0866141732283</c:v>
                </c:pt>
                <c:pt idx="660">
                  <c:v>0.0869565217391</c:v>
                </c:pt>
                <c:pt idx="661">
                  <c:v>0.0873786407767</c:v>
                </c:pt>
                <c:pt idx="662">
                  <c:v>0.0875</c:v>
                </c:pt>
                <c:pt idx="663">
                  <c:v>0.0875912408759</c:v>
                </c:pt>
                <c:pt idx="664">
                  <c:v>0.0877192982456</c:v>
                </c:pt>
                <c:pt idx="665">
                  <c:v>0.0879120879121</c:v>
                </c:pt>
                <c:pt idx="666">
                  <c:v>0.088</c:v>
                </c:pt>
                <c:pt idx="667">
                  <c:v>0.0880503144654</c:v>
                </c:pt>
                <c:pt idx="668">
                  <c:v>0.0882352941176</c:v>
                </c:pt>
                <c:pt idx="669">
                  <c:v>0.0884955752212</c:v>
                </c:pt>
                <c:pt idx="670">
                  <c:v>0.0886075949367</c:v>
                </c:pt>
                <c:pt idx="671">
                  <c:v>0.0888888888889</c:v>
                </c:pt>
                <c:pt idx="672">
                  <c:v>0.0891089108911</c:v>
                </c:pt>
                <c:pt idx="673">
                  <c:v>0.0892857142857</c:v>
                </c:pt>
                <c:pt idx="674">
                  <c:v>0.0894308943089</c:v>
                </c:pt>
                <c:pt idx="675">
                  <c:v>0.089552238806</c:v>
                </c:pt>
                <c:pt idx="676">
                  <c:v>0.0897435897436</c:v>
                </c:pt>
                <c:pt idx="677">
                  <c:v>0.0898876404494</c:v>
                </c:pt>
                <c:pt idx="678">
                  <c:v>0.09</c:v>
                </c:pt>
                <c:pt idx="679">
                  <c:v>0.0901639344262</c:v>
                </c:pt>
                <c:pt idx="680">
                  <c:v>0.0902255639098</c:v>
                </c:pt>
                <c:pt idx="681">
                  <c:v>0.0903225806452</c:v>
                </c:pt>
                <c:pt idx="682">
                  <c:v>0.0909090909091</c:v>
                </c:pt>
                <c:pt idx="683">
                  <c:v>0.0915032679739</c:v>
                </c:pt>
                <c:pt idx="684">
                  <c:v>0.0916030534351</c:v>
                </c:pt>
                <c:pt idx="685">
                  <c:v>0.0916666666667</c:v>
                </c:pt>
                <c:pt idx="686">
                  <c:v>0.0918367346939</c:v>
                </c:pt>
                <c:pt idx="687">
                  <c:v>0.0919540229885</c:v>
                </c:pt>
                <c:pt idx="688">
                  <c:v>0.0921052631579</c:v>
                </c:pt>
                <c:pt idx="689">
                  <c:v>0.0923076923077</c:v>
                </c:pt>
                <c:pt idx="690">
                  <c:v>0.0924369747899</c:v>
                </c:pt>
                <c:pt idx="691">
                  <c:v>0.0925925925926</c:v>
                </c:pt>
                <c:pt idx="692">
                  <c:v>0.0927835051546</c:v>
                </c:pt>
                <c:pt idx="693">
                  <c:v>0.093023255814</c:v>
                </c:pt>
                <c:pt idx="694">
                  <c:v>0.0932203389831</c:v>
                </c:pt>
                <c:pt idx="695">
                  <c:v>0.0933333333333</c:v>
                </c:pt>
                <c:pt idx="696">
                  <c:v>0.0934579439252</c:v>
                </c:pt>
                <c:pt idx="697">
                  <c:v>0.09375</c:v>
                </c:pt>
                <c:pt idx="698">
                  <c:v>0.0941176470588</c:v>
                </c:pt>
                <c:pt idx="699">
                  <c:v>0.0942028985507</c:v>
                </c:pt>
                <c:pt idx="700">
                  <c:v>0.0943396226415</c:v>
                </c:pt>
                <c:pt idx="701">
                  <c:v>0.0944881889764</c:v>
                </c:pt>
                <c:pt idx="702">
                  <c:v>0.0945945945946</c:v>
                </c:pt>
                <c:pt idx="703">
                  <c:v>0.0947368421053</c:v>
                </c:pt>
                <c:pt idx="704">
                  <c:v>0.0948275862069</c:v>
                </c:pt>
                <c:pt idx="705">
                  <c:v>0.0949367088608</c:v>
                </c:pt>
                <c:pt idx="706">
                  <c:v>0.0952380952381</c:v>
                </c:pt>
                <c:pt idx="707">
                  <c:v>0.095652173913</c:v>
                </c:pt>
                <c:pt idx="708">
                  <c:v>0.0958904109589</c:v>
                </c:pt>
                <c:pt idx="709">
                  <c:v>0.096</c:v>
                </c:pt>
                <c:pt idx="710">
                  <c:v>0.0961538461538</c:v>
                </c:pt>
                <c:pt idx="711">
                  <c:v>0.0963855421687</c:v>
                </c:pt>
                <c:pt idx="712">
                  <c:v>0.0964912280702</c:v>
                </c:pt>
                <c:pt idx="713">
                  <c:v>0.0967741935484</c:v>
                </c:pt>
                <c:pt idx="714">
                  <c:v>0.0970873786408</c:v>
                </c:pt>
                <c:pt idx="715">
                  <c:v>0.0972222222222</c:v>
                </c:pt>
                <c:pt idx="716">
                  <c:v>0.0975609756098</c:v>
                </c:pt>
                <c:pt idx="717">
                  <c:v>0.0977443609023</c:v>
                </c:pt>
                <c:pt idx="718">
                  <c:v>0.0978260869565</c:v>
                </c:pt>
                <c:pt idx="719">
                  <c:v>0.0980392156863</c:v>
                </c:pt>
                <c:pt idx="720">
                  <c:v>0.0982142857143</c:v>
                </c:pt>
                <c:pt idx="721">
                  <c:v>0.0983606557377</c:v>
                </c:pt>
                <c:pt idx="722">
                  <c:v>0.0985915492958</c:v>
                </c:pt>
                <c:pt idx="723">
                  <c:v>0.0987654320988</c:v>
                </c:pt>
                <c:pt idx="724">
                  <c:v>0.0989010989011</c:v>
                </c:pt>
                <c:pt idx="725">
                  <c:v>0.0990099009901</c:v>
                </c:pt>
                <c:pt idx="726">
                  <c:v>0.0990990990991</c:v>
                </c:pt>
                <c:pt idx="727">
                  <c:v>0.099173553719</c:v>
                </c:pt>
                <c:pt idx="728">
                  <c:v>0.0993377483444</c:v>
                </c:pt>
                <c:pt idx="729">
                  <c:v>0.1</c:v>
                </c:pt>
                <c:pt idx="730">
                  <c:v>0.100775193798</c:v>
                </c:pt>
                <c:pt idx="731">
                  <c:v>0.100840336134</c:v>
                </c:pt>
                <c:pt idx="732">
                  <c:v>0.100917431193</c:v>
                </c:pt>
                <c:pt idx="733">
                  <c:v>0.10101010101</c:v>
                </c:pt>
                <c:pt idx="734">
                  <c:v>0.101123595506</c:v>
                </c:pt>
                <c:pt idx="735">
                  <c:v>0.101265822785</c:v>
                </c:pt>
                <c:pt idx="736">
                  <c:v>0.101449275362</c:v>
                </c:pt>
                <c:pt idx="737">
                  <c:v>0.101694915254</c:v>
                </c:pt>
                <c:pt idx="738">
                  <c:v>0.101851851852</c:v>
                </c:pt>
                <c:pt idx="739">
                  <c:v>0.102040816327</c:v>
                </c:pt>
                <c:pt idx="740">
                  <c:v>0.102272727273</c:v>
                </c:pt>
                <c:pt idx="741">
                  <c:v>0.102362204724</c:v>
                </c:pt>
                <c:pt idx="742">
                  <c:v>0.102564102564</c:v>
                </c:pt>
                <c:pt idx="743">
                  <c:v>0.102803738318</c:v>
                </c:pt>
                <c:pt idx="744">
                  <c:v>0.102941176471</c:v>
                </c:pt>
                <c:pt idx="745">
                  <c:v>0.103092783505</c:v>
                </c:pt>
                <c:pt idx="746">
                  <c:v>0.103225806452</c:v>
                </c:pt>
                <c:pt idx="747">
                  <c:v>0.103448275862</c:v>
                </c:pt>
                <c:pt idx="748">
                  <c:v>0.103896103896</c:v>
                </c:pt>
                <c:pt idx="749">
                  <c:v>0.104166666667</c:v>
                </c:pt>
                <c:pt idx="750">
                  <c:v>0.104347826087</c:v>
                </c:pt>
                <c:pt idx="751">
                  <c:v>0.10447761194</c:v>
                </c:pt>
                <c:pt idx="752">
                  <c:v>0.104575163399</c:v>
                </c:pt>
                <c:pt idx="753">
                  <c:v>0.104651162791</c:v>
                </c:pt>
                <c:pt idx="754">
                  <c:v>0.104761904762</c:v>
                </c:pt>
                <c:pt idx="755">
                  <c:v>0.104838709677</c:v>
                </c:pt>
                <c:pt idx="756">
                  <c:v>0.104895104895</c:v>
                </c:pt>
                <c:pt idx="757">
                  <c:v>0.105263157895</c:v>
                </c:pt>
                <c:pt idx="758">
                  <c:v>0.105691056911</c:v>
                </c:pt>
                <c:pt idx="759">
                  <c:v>0.105769230769</c:v>
                </c:pt>
                <c:pt idx="760">
                  <c:v>0.105882352941</c:v>
                </c:pt>
                <c:pt idx="761">
                  <c:v>0.106060606061</c:v>
                </c:pt>
                <c:pt idx="762">
                  <c:v>0.106194690265</c:v>
                </c:pt>
                <c:pt idx="763">
                  <c:v>0.106382978723</c:v>
                </c:pt>
                <c:pt idx="764">
                  <c:v>0.106557377049</c:v>
                </c:pt>
                <c:pt idx="765">
                  <c:v>0.106666666667</c:v>
                </c:pt>
                <c:pt idx="766">
                  <c:v>0.106796116505</c:v>
                </c:pt>
                <c:pt idx="767">
                  <c:v>0.106918238994</c:v>
                </c:pt>
                <c:pt idx="768">
                  <c:v>0.107142857143</c:v>
                </c:pt>
                <c:pt idx="769">
                  <c:v>0.10752688172</c:v>
                </c:pt>
                <c:pt idx="770">
                  <c:v>0.107692307692</c:v>
                </c:pt>
                <c:pt idx="771">
                  <c:v>0.107843137255</c:v>
                </c:pt>
                <c:pt idx="772">
                  <c:v>0.108108108108</c:v>
                </c:pt>
                <c:pt idx="773">
                  <c:v>0.10843373494</c:v>
                </c:pt>
                <c:pt idx="774">
                  <c:v>0.108695652174</c:v>
                </c:pt>
                <c:pt idx="775">
                  <c:v>0.108910891089</c:v>
                </c:pt>
                <c:pt idx="776">
                  <c:v>0.109090909091</c:v>
                </c:pt>
                <c:pt idx="777">
                  <c:v>0.109375</c:v>
                </c:pt>
                <c:pt idx="778">
                  <c:v>0.109589041096</c:v>
                </c:pt>
                <c:pt idx="779">
                  <c:v>0.109756097561</c:v>
                </c:pt>
                <c:pt idx="780">
                  <c:v>0.10989010989</c:v>
                </c:pt>
                <c:pt idx="781">
                  <c:v>0.11</c:v>
                </c:pt>
                <c:pt idx="782">
                  <c:v>0.110091743119</c:v>
                </c:pt>
                <c:pt idx="783">
                  <c:v>0.110169491525</c:v>
                </c:pt>
                <c:pt idx="784">
                  <c:v>0.11038961039</c:v>
                </c:pt>
                <c:pt idx="785">
                  <c:v>0.111111111111</c:v>
                </c:pt>
                <c:pt idx="786">
                  <c:v>0.111801242236</c:v>
                </c:pt>
                <c:pt idx="787">
                  <c:v>0.111940298507</c:v>
                </c:pt>
                <c:pt idx="788">
                  <c:v>0.112</c:v>
                </c:pt>
                <c:pt idx="789">
                  <c:v>0.112068965517</c:v>
                </c:pt>
                <c:pt idx="790">
                  <c:v>0.11214953271</c:v>
                </c:pt>
                <c:pt idx="791">
                  <c:v>0.112244897959</c:v>
                </c:pt>
                <c:pt idx="792">
                  <c:v>0.112359550562</c:v>
                </c:pt>
                <c:pt idx="793">
                  <c:v>0.1125</c:v>
                </c:pt>
                <c:pt idx="794">
                  <c:v>0.112582781457</c:v>
                </c:pt>
                <c:pt idx="795">
                  <c:v>0.112676056338</c:v>
                </c:pt>
                <c:pt idx="796">
                  <c:v>0.112781954887</c:v>
                </c:pt>
                <c:pt idx="797">
                  <c:v>0.112903225806</c:v>
                </c:pt>
                <c:pt idx="798">
                  <c:v>0.11320754717</c:v>
                </c:pt>
                <c:pt idx="799">
                  <c:v>0.113402061856</c:v>
                </c:pt>
                <c:pt idx="800">
                  <c:v>0.113636363636</c:v>
                </c:pt>
                <c:pt idx="801">
                  <c:v>0.113821138211</c:v>
                </c:pt>
                <c:pt idx="802">
                  <c:v>0.113924050633</c:v>
                </c:pt>
                <c:pt idx="803">
                  <c:v>0.114285714286</c:v>
                </c:pt>
                <c:pt idx="804">
                  <c:v>0.114754098361</c:v>
                </c:pt>
                <c:pt idx="805">
                  <c:v>0.114864864865</c:v>
                </c:pt>
                <c:pt idx="806">
                  <c:v>0.114942528736</c:v>
                </c:pt>
                <c:pt idx="807">
                  <c:v>0.115384615385</c:v>
                </c:pt>
                <c:pt idx="808">
                  <c:v>0.115789473684</c:v>
                </c:pt>
                <c:pt idx="809">
                  <c:v>0.115942028986</c:v>
                </c:pt>
                <c:pt idx="810">
                  <c:v>0.116071428571</c:v>
                </c:pt>
                <c:pt idx="811">
                  <c:v>0.116129032258</c:v>
                </c:pt>
                <c:pt idx="812">
                  <c:v>0.116279069767</c:v>
                </c:pt>
                <c:pt idx="813">
                  <c:v>0.116438356164</c:v>
                </c:pt>
                <c:pt idx="814">
                  <c:v>0.116504854369</c:v>
                </c:pt>
                <c:pt idx="815">
                  <c:v>0.116666666667</c:v>
                </c:pt>
                <c:pt idx="816">
                  <c:v>0.116883116883</c:v>
                </c:pt>
                <c:pt idx="817">
                  <c:v>0.117021276596</c:v>
                </c:pt>
                <c:pt idx="818">
                  <c:v>0.117117117117</c:v>
                </c:pt>
                <c:pt idx="819">
                  <c:v>0.11724137931</c:v>
                </c:pt>
                <c:pt idx="820">
                  <c:v>0.117647058824</c:v>
                </c:pt>
                <c:pt idx="821">
                  <c:v>0.118181818182</c:v>
                </c:pt>
                <c:pt idx="822">
                  <c:v>0.118279569892</c:v>
                </c:pt>
                <c:pt idx="823">
                  <c:v>0.118421052632</c:v>
                </c:pt>
                <c:pt idx="824">
                  <c:v>0.118644067797</c:v>
                </c:pt>
                <c:pt idx="825">
                  <c:v>0.118811881188</c:v>
                </c:pt>
                <c:pt idx="826">
                  <c:v>0.119047619048</c:v>
                </c:pt>
                <c:pt idx="827">
                  <c:v>0.119205298013</c:v>
                </c:pt>
                <c:pt idx="828">
                  <c:v>0.119402985075</c:v>
                </c:pt>
                <c:pt idx="829">
                  <c:v>0.12</c:v>
                </c:pt>
                <c:pt idx="830">
                  <c:v>0.12037037037</c:v>
                </c:pt>
                <c:pt idx="831">
                  <c:v>0.120481927711</c:v>
                </c:pt>
                <c:pt idx="832">
                  <c:v>0.120689655172</c:v>
                </c:pt>
                <c:pt idx="833">
                  <c:v>0.120805369128</c:v>
                </c:pt>
                <c:pt idx="834">
                  <c:v>0.120879120879</c:v>
                </c:pt>
                <c:pt idx="835">
                  <c:v>0.121212121212</c:v>
                </c:pt>
                <c:pt idx="836">
                  <c:v>0.121621621622</c:v>
                </c:pt>
                <c:pt idx="837">
                  <c:v>0.121739130435</c:v>
                </c:pt>
                <c:pt idx="838">
                  <c:v>0.121951219512</c:v>
                </c:pt>
                <c:pt idx="839">
                  <c:v>0.12213740458</c:v>
                </c:pt>
                <c:pt idx="840">
                  <c:v>0.122302158273</c:v>
                </c:pt>
                <c:pt idx="841">
                  <c:v>0.122448979592</c:v>
                </c:pt>
                <c:pt idx="842">
                  <c:v>0.122807017544</c:v>
                </c:pt>
                <c:pt idx="843">
                  <c:v>0.122950819672</c:v>
                </c:pt>
                <c:pt idx="844">
                  <c:v>0.123076923077</c:v>
                </c:pt>
                <c:pt idx="845">
                  <c:v>0.123287671233</c:v>
                </c:pt>
                <c:pt idx="846">
                  <c:v>0.123456790123</c:v>
                </c:pt>
                <c:pt idx="847">
                  <c:v>0.123595505618</c:v>
                </c:pt>
                <c:pt idx="848">
                  <c:v>0.123711340206</c:v>
                </c:pt>
                <c:pt idx="849">
                  <c:v>0.12380952381</c:v>
                </c:pt>
                <c:pt idx="850">
                  <c:v>0.124137931034</c:v>
                </c:pt>
                <c:pt idx="851">
                  <c:v>0.125</c:v>
                </c:pt>
                <c:pt idx="852">
                  <c:v>0.125984251969</c:v>
                </c:pt>
                <c:pt idx="853">
                  <c:v>0.126126126126</c:v>
                </c:pt>
                <c:pt idx="854">
                  <c:v>0.126315789474</c:v>
                </c:pt>
                <c:pt idx="855">
                  <c:v>0.126436781609</c:v>
                </c:pt>
                <c:pt idx="856">
                  <c:v>0.126582278481</c:v>
                </c:pt>
                <c:pt idx="857">
                  <c:v>0.12676056338</c:v>
                </c:pt>
                <c:pt idx="858">
                  <c:v>0.126865671642</c:v>
                </c:pt>
                <c:pt idx="859">
                  <c:v>0.126984126984</c:v>
                </c:pt>
                <c:pt idx="860">
                  <c:v>0.127272727273</c:v>
                </c:pt>
                <c:pt idx="861">
                  <c:v>0.127516778523</c:v>
                </c:pt>
                <c:pt idx="862">
                  <c:v>0.127659574468</c:v>
                </c:pt>
                <c:pt idx="863">
                  <c:v>0.127906976744</c:v>
                </c:pt>
                <c:pt idx="864">
                  <c:v>0.128</c:v>
                </c:pt>
                <c:pt idx="865">
                  <c:v>0.128205128205</c:v>
                </c:pt>
                <c:pt idx="866">
                  <c:v>0.128571428571</c:v>
                </c:pt>
                <c:pt idx="867">
                  <c:v>0.128712871287</c:v>
                </c:pt>
                <c:pt idx="868">
                  <c:v>0.129032258065</c:v>
                </c:pt>
                <c:pt idx="869">
                  <c:v>0.129496402878</c:v>
                </c:pt>
                <c:pt idx="870">
                  <c:v>0.12962962963</c:v>
                </c:pt>
                <c:pt idx="871">
                  <c:v>0.12987012987</c:v>
                </c:pt>
                <c:pt idx="872">
                  <c:v>0.130434782609</c:v>
                </c:pt>
                <c:pt idx="873">
                  <c:v>0.130769230769</c:v>
                </c:pt>
                <c:pt idx="874">
                  <c:v>0.130952380952</c:v>
                </c:pt>
                <c:pt idx="875">
                  <c:v>0.131147540984</c:v>
                </c:pt>
                <c:pt idx="876">
                  <c:v>0.131386861314</c:v>
                </c:pt>
                <c:pt idx="877">
                  <c:v>0.131578947368</c:v>
                </c:pt>
                <c:pt idx="878">
                  <c:v>0.131868131868</c:v>
                </c:pt>
                <c:pt idx="879">
                  <c:v>0.132075471698</c:v>
                </c:pt>
                <c:pt idx="880">
                  <c:v>0.132352941176</c:v>
                </c:pt>
                <c:pt idx="881">
                  <c:v>0.132530120482</c:v>
                </c:pt>
                <c:pt idx="882">
                  <c:v>0.1328125</c:v>
                </c:pt>
                <c:pt idx="883">
                  <c:v>0.133333333333</c:v>
                </c:pt>
                <c:pt idx="884">
                  <c:v>0.134146341463</c:v>
                </c:pt>
                <c:pt idx="885">
                  <c:v>0.134328358209</c:v>
                </c:pt>
                <c:pt idx="886">
                  <c:v>0.134615384615</c:v>
                </c:pt>
                <c:pt idx="887">
                  <c:v>0.134831460674</c:v>
                </c:pt>
                <c:pt idx="888">
                  <c:v>0.134920634921</c:v>
                </c:pt>
                <c:pt idx="889">
                  <c:v>0.135135135135</c:v>
                </c:pt>
                <c:pt idx="890">
                  <c:v>0.135338345865</c:v>
                </c:pt>
                <c:pt idx="891">
                  <c:v>0.135593220339</c:v>
                </c:pt>
                <c:pt idx="892">
                  <c:v>0.135802469136</c:v>
                </c:pt>
                <c:pt idx="893">
                  <c:v>0.136</c:v>
                </c:pt>
                <c:pt idx="894">
                  <c:v>0.136363636364</c:v>
                </c:pt>
                <c:pt idx="895">
                  <c:v>0.137254901961</c:v>
                </c:pt>
                <c:pt idx="896">
                  <c:v>0.1375</c:v>
                </c:pt>
                <c:pt idx="897">
                  <c:v>0.137931034483</c:v>
                </c:pt>
                <c:pt idx="898">
                  <c:v>0.138461538462</c:v>
                </c:pt>
                <c:pt idx="899">
                  <c:v>0.138613861386</c:v>
                </c:pt>
                <c:pt idx="900">
                  <c:v>0.138888888889</c:v>
                </c:pt>
                <c:pt idx="901">
                  <c:v>0.139130434783</c:v>
                </c:pt>
                <c:pt idx="902">
                  <c:v>0.139240506329</c:v>
                </c:pt>
                <c:pt idx="903">
                  <c:v>0.139534883721</c:v>
                </c:pt>
                <c:pt idx="904">
                  <c:v>0.139784946237</c:v>
                </c:pt>
                <c:pt idx="905">
                  <c:v>0.14</c:v>
                </c:pt>
                <c:pt idx="906">
                  <c:v>0.140350877193</c:v>
                </c:pt>
                <c:pt idx="907">
                  <c:v>0.140625</c:v>
                </c:pt>
                <c:pt idx="908">
                  <c:v>0.140845070423</c:v>
                </c:pt>
                <c:pt idx="909">
                  <c:v>0.141025641026</c:v>
                </c:pt>
                <c:pt idx="910">
                  <c:v>0.141176470588</c:v>
                </c:pt>
                <c:pt idx="911">
                  <c:v>0.141509433962</c:v>
                </c:pt>
                <c:pt idx="912">
                  <c:v>0.141666666667</c:v>
                </c:pt>
                <c:pt idx="913">
                  <c:v>0.141732283465</c:v>
                </c:pt>
                <c:pt idx="914">
                  <c:v>0.142857142857</c:v>
                </c:pt>
                <c:pt idx="915">
                  <c:v>0.144144144144</c:v>
                </c:pt>
                <c:pt idx="916">
                  <c:v>0.144230769231</c:v>
                </c:pt>
                <c:pt idx="917">
                  <c:v>0.144329896907</c:v>
                </c:pt>
                <c:pt idx="918">
                  <c:v>0.144578313253</c:v>
                </c:pt>
                <c:pt idx="919">
                  <c:v>0.144736842105</c:v>
                </c:pt>
                <c:pt idx="920">
                  <c:v>0.144927536232</c:v>
                </c:pt>
                <c:pt idx="921">
                  <c:v>0.145161290323</c:v>
                </c:pt>
                <c:pt idx="922">
                  <c:v>0.145454545455</c:v>
                </c:pt>
                <c:pt idx="923">
                  <c:v>0.145833333333</c:v>
                </c:pt>
                <c:pt idx="924">
                  <c:v>0.14606741573</c:v>
                </c:pt>
                <c:pt idx="925">
                  <c:v>0.146341463415</c:v>
                </c:pt>
                <c:pt idx="926">
                  <c:v>0.146551724138</c:v>
                </c:pt>
                <c:pt idx="927">
                  <c:v>0.146666666667</c:v>
                </c:pt>
                <c:pt idx="928">
                  <c:v>0.147058823529</c:v>
                </c:pt>
                <c:pt idx="929">
                  <c:v>0.147540983607</c:v>
                </c:pt>
                <c:pt idx="930">
                  <c:v>0.148148148148</c:v>
                </c:pt>
                <c:pt idx="931">
                  <c:v>0.148514851485</c:v>
                </c:pt>
                <c:pt idx="932">
                  <c:v>0.148648648649</c:v>
                </c:pt>
                <c:pt idx="933">
                  <c:v>0.148936170213</c:v>
                </c:pt>
                <c:pt idx="934">
                  <c:v>0.149253731343</c:v>
                </c:pt>
                <c:pt idx="935">
                  <c:v>0.149425287356</c:v>
                </c:pt>
                <c:pt idx="936">
                  <c:v>0.15</c:v>
                </c:pt>
                <c:pt idx="937">
                  <c:v>0.150943396226</c:v>
                </c:pt>
                <c:pt idx="938">
                  <c:v>0.151260504202</c:v>
                </c:pt>
                <c:pt idx="939">
                  <c:v>0.151515151515</c:v>
                </c:pt>
                <c:pt idx="940">
                  <c:v>0.151898734177</c:v>
                </c:pt>
                <c:pt idx="941">
                  <c:v>0.152173913043</c:v>
                </c:pt>
                <c:pt idx="942">
                  <c:v>0.152380952381</c:v>
                </c:pt>
                <c:pt idx="943">
                  <c:v>0.152542372881</c:v>
                </c:pt>
                <c:pt idx="944">
                  <c:v>0.152777777778</c:v>
                </c:pt>
                <c:pt idx="945">
                  <c:v>0.15306122449</c:v>
                </c:pt>
                <c:pt idx="946">
                  <c:v>0.153846153846</c:v>
                </c:pt>
                <c:pt idx="947">
                  <c:v>0.154545454545</c:v>
                </c:pt>
                <c:pt idx="948">
                  <c:v>0.154929577465</c:v>
                </c:pt>
                <c:pt idx="949">
                  <c:v>0.155172413793</c:v>
                </c:pt>
                <c:pt idx="950">
                  <c:v>0.155555555556</c:v>
                </c:pt>
                <c:pt idx="951">
                  <c:v>0.155844155844</c:v>
                </c:pt>
                <c:pt idx="952">
                  <c:v>0.155963302752</c:v>
                </c:pt>
                <c:pt idx="953">
                  <c:v>0.15625</c:v>
                </c:pt>
                <c:pt idx="954">
                  <c:v>0.15652173913</c:v>
                </c:pt>
                <c:pt idx="955">
                  <c:v>0.156862745098</c:v>
                </c:pt>
                <c:pt idx="956">
                  <c:v>0.157142857143</c:v>
                </c:pt>
                <c:pt idx="957">
                  <c:v>0.157303370787</c:v>
                </c:pt>
                <c:pt idx="958">
                  <c:v>0.157894736842</c:v>
                </c:pt>
                <c:pt idx="959">
                  <c:v>0.158536585366</c:v>
                </c:pt>
                <c:pt idx="960">
                  <c:v>0.15873015873</c:v>
                </c:pt>
                <c:pt idx="961">
                  <c:v>0.159090909091</c:v>
                </c:pt>
                <c:pt idx="962">
                  <c:v>0.159292035398</c:v>
                </c:pt>
                <c:pt idx="963">
                  <c:v>0.159420289855</c:v>
                </c:pt>
                <c:pt idx="964">
                  <c:v>0.159574468085</c:v>
                </c:pt>
                <c:pt idx="965">
                  <c:v>0.159663865546</c:v>
                </c:pt>
                <c:pt idx="966">
                  <c:v>0.16</c:v>
                </c:pt>
                <c:pt idx="967">
                  <c:v>0.160714285714</c:v>
                </c:pt>
                <c:pt idx="968">
                  <c:v>0.16091954023</c:v>
                </c:pt>
                <c:pt idx="969">
                  <c:v>0.161290322581</c:v>
                </c:pt>
                <c:pt idx="970">
                  <c:v>0.161764705882</c:v>
                </c:pt>
                <c:pt idx="971">
                  <c:v>0.161904761905</c:v>
                </c:pt>
                <c:pt idx="972">
                  <c:v>0.162162162162</c:v>
                </c:pt>
                <c:pt idx="973">
                  <c:v>0.162601626016</c:v>
                </c:pt>
                <c:pt idx="974">
                  <c:v>0.162790697674</c:v>
                </c:pt>
                <c:pt idx="975">
                  <c:v>0.163265306122</c:v>
                </c:pt>
                <c:pt idx="976">
                  <c:v>0.163636363636</c:v>
                </c:pt>
                <c:pt idx="977">
                  <c:v>0.16393442623</c:v>
                </c:pt>
                <c:pt idx="978">
                  <c:v>0.164179104478</c:v>
                </c:pt>
                <c:pt idx="979">
                  <c:v>0.164383561644</c:v>
                </c:pt>
                <c:pt idx="980">
                  <c:v>0.164835164835</c:v>
                </c:pt>
                <c:pt idx="981">
                  <c:v>0.164948453608</c:v>
                </c:pt>
                <c:pt idx="982">
                  <c:v>0.165137614679</c:v>
                </c:pt>
                <c:pt idx="983">
                  <c:v>0.166666666667</c:v>
                </c:pt>
                <c:pt idx="984">
                  <c:v>0.167741935484</c:v>
                </c:pt>
                <c:pt idx="985">
                  <c:v>0.168224299065</c:v>
                </c:pt>
                <c:pt idx="986">
                  <c:v>0.169014084507</c:v>
                </c:pt>
                <c:pt idx="987">
                  <c:v>0.169230769231</c:v>
                </c:pt>
                <c:pt idx="988">
                  <c:v>0.169491525424</c:v>
                </c:pt>
                <c:pt idx="989">
                  <c:v>0.169811320755</c:v>
                </c:pt>
                <c:pt idx="990">
                  <c:v>0.17</c:v>
                </c:pt>
                <c:pt idx="991">
                  <c:v>0.170212765957</c:v>
                </c:pt>
                <c:pt idx="992">
                  <c:v>0.170731707317</c:v>
                </c:pt>
                <c:pt idx="993">
                  <c:v>0.171052631579</c:v>
                </c:pt>
                <c:pt idx="994">
                  <c:v>0.171428571429</c:v>
                </c:pt>
                <c:pt idx="995">
                  <c:v>0.171717171717</c:v>
                </c:pt>
                <c:pt idx="996">
                  <c:v>0.171875</c:v>
                </c:pt>
                <c:pt idx="997">
                  <c:v>0.172413793103</c:v>
                </c:pt>
                <c:pt idx="998">
                  <c:v>0.173076923077</c:v>
                </c:pt>
                <c:pt idx="999">
                  <c:v>0.173333333333</c:v>
                </c:pt>
                <c:pt idx="1000">
                  <c:v>0.173469387755</c:v>
                </c:pt>
                <c:pt idx="1001">
                  <c:v>0.173913043478</c:v>
                </c:pt>
                <c:pt idx="1002">
                  <c:v>0.174603174603</c:v>
                </c:pt>
                <c:pt idx="1003">
                  <c:v>0.175</c:v>
                </c:pt>
                <c:pt idx="1004">
                  <c:v>0.175438596491</c:v>
                </c:pt>
                <c:pt idx="1005">
                  <c:v>0.175675675676</c:v>
                </c:pt>
                <c:pt idx="1006">
                  <c:v>0.176470588235</c:v>
                </c:pt>
                <c:pt idx="1007">
                  <c:v>0.177419354839</c:v>
                </c:pt>
                <c:pt idx="1008">
                  <c:v>0.177777777778</c:v>
                </c:pt>
                <c:pt idx="1009">
                  <c:v>0.178082191781</c:v>
                </c:pt>
                <c:pt idx="1010">
                  <c:v>0.178217821782</c:v>
                </c:pt>
                <c:pt idx="1011">
                  <c:v>0.178571428571</c:v>
                </c:pt>
                <c:pt idx="1012">
                  <c:v>0.179104477612</c:v>
                </c:pt>
                <c:pt idx="1013">
                  <c:v>0.179487179487</c:v>
                </c:pt>
                <c:pt idx="1014">
                  <c:v>0.179775280899</c:v>
                </c:pt>
                <c:pt idx="1015">
                  <c:v>0.18</c:v>
                </c:pt>
                <c:pt idx="1016">
                  <c:v>0.180327868852</c:v>
                </c:pt>
                <c:pt idx="1017">
                  <c:v>0.180555555556</c:v>
                </c:pt>
                <c:pt idx="1018">
                  <c:v>0.180952380952</c:v>
                </c:pt>
                <c:pt idx="1019">
                  <c:v>0.181818181818</c:v>
                </c:pt>
                <c:pt idx="1020">
                  <c:v>0.182926829268</c:v>
                </c:pt>
                <c:pt idx="1021">
                  <c:v>0.183098591549</c:v>
                </c:pt>
                <c:pt idx="1022">
                  <c:v>0.183333333333</c:v>
                </c:pt>
                <c:pt idx="1023">
                  <c:v>0.183673469388</c:v>
                </c:pt>
                <c:pt idx="1024">
                  <c:v>0.183908045977</c:v>
                </c:pt>
                <c:pt idx="1025">
                  <c:v>0.184</c:v>
                </c:pt>
                <c:pt idx="1026">
                  <c:v>0.184210526316</c:v>
                </c:pt>
                <c:pt idx="1027">
                  <c:v>0.184615384615</c:v>
                </c:pt>
                <c:pt idx="1028">
                  <c:v>0.185185185185</c:v>
                </c:pt>
                <c:pt idx="1029">
                  <c:v>0.185567010309</c:v>
                </c:pt>
                <c:pt idx="1030">
                  <c:v>0.186046511628</c:v>
                </c:pt>
                <c:pt idx="1031">
                  <c:v>0.186440677966</c:v>
                </c:pt>
                <c:pt idx="1032">
                  <c:v>0.186666666667</c:v>
                </c:pt>
                <c:pt idx="1033">
                  <c:v>0.1875</c:v>
                </c:pt>
                <c:pt idx="1034">
                  <c:v>0.188405797101</c:v>
                </c:pt>
                <c:pt idx="1035">
                  <c:v>0.188679245283</c:v>
                </c:pt>
                <c:pt idx="1036">
                  <c:v>0.189189189189</c:v>
                </c:pt>
                <c:pt idx="1037">
                  <c:v>0.189473684211</c:v>
                </c:pt>
                <c:pt idx="1038">
                  <c:v>0.189655172414</c:v>
                </c:pt>
                <c:pt idx="1039">
                  <c:v>0.189873417722</c:v>
                </c:pt>
                <c:pt idx="1040">
                  <c:v>0.190476190476</c:v>
                </c:pt>
                <c:pt idx="1041">
                  <c:v>0.191489361702</c:v>
                </c:pt>
                <c:pt idx="1042">
                  <c:v>0.192307692308</c:v>
                </c:pt>
                <c:pt idx="1043">
                  <c:v>0.19298245614</c:v>
                </c:pt>
                <c:pt idx="1044">
                  <c:v>0.193181818182</c:v>
                </c:pt>
                <c:pt idx="1045">
                  <c:v>0.193548387097</c:v>
                </c:pt>
                <c:pt idx="1046">
                  <c:v>0.194029850746</c:v>
                </c:pt>
                <c:pt idx="1047">
                  <c:v>0.194444444444</c:v>
                </c:pt>
                <c:pt idx="1048">
                  <c:v>0.19512195122</c:v>
                </c:pt>
                <c:pt idx="1049">
                  <c:v>0.195402298851</c:v>
                </c:pt>
                <c:pt idx="1050">
                  <c:v>0.195652173913</c:v>
                </c:pt>
                <c:pt idx="1051">
                  <c:v>0.196078431373</c:v>
                </c:pt>
                <c:pt idx="1052">
                  <c:v>0.196428571429</c:v>
                </c:pt>
                <c:pt idx="1053">
                  <c:v>0.196721311475</c:v>
                </c:pt>
                <c:pt idx="1054">
                  <c:v>0.19696969697</c:v>
                </c:pt>
                <c:pt idx="1055">
                  <c:v>0.197368421053</c:v>
                </c:pt>
                <c:pt idx="1056">
                  <c:v>0.2</c:v>
                </c:pt>
                <c:pt idx="1057">
                  <c:v>0.202247191011</c:v>
                </c:pt>
                <c:pt idx="1058">
                  <c:v>0.20253164557</c:v>
                </c:pt>
                <c:pt idx="1059">
                  <c:v>0.202898550725</c:v>
                </c:pt>
                <c:pt idx="1060">
                  <c:v>0.203389830508</c:v>
                </c:pt>
                <c:pt idx="1061">
                  <c:v>0.203703703704</c:v>
                </c:pt>
                <c:pt idx="1062">
                  <c:v>0.204081632653</c:v>
                </c:pt>
                <c:pt idx="1063">
                  <c:v>0.204301075269</c:v>
                </c:pt>
                <c:pt idx="1064">
                  <c:v>0.204545454545</c:v>
                </c:pt>
                <c:pt idx="1065">
                  <c:v>0.205128205128</c:v>
                </c:pt>
                <c:pt idx="1066">
                  <c:v>0.205479452055</c:v>
                </c:pt>
                <c:pt idx="1067">
                  <c:v>0.205882352941</c:v>
                </c:pt>
                <c:pt idx="1068">
                  <c:v>0.206896551724</c:v>
                </c:pt>
                <c:pt idx="1069">
                  <c:v>0.207547169811</c:v>
                </c:pt>
                <c:pt idx="1070">
                  <c:v>0.207792207792</c:v>
                </c:pt>
                <c:pt idx="1071">
                  <c:v>0.208333333333</c:v>
                </c:pt>
                <c:pt idx="1072">
                  <c:v>0.208955223881</c:v>
                </c:pt>
                <c:pt idx="1073">
                  <c:v>0.209302325581</c:v>
                </c:pt>
                <c:pt idx="1074">
                  <c:v>0.20987654321</c:v>
                </c:pt>
                <c:pt idx="1075">
                  <c:v>0.210526315789</c:v>
                </c:pt>
                <c:pt idx="1076">
                  <c:v>0.211267605634</c:v>
                </c:pt>
                <c:pt idx="1077">
                  <c:v>0.211538461538</c:v>
                </c:pt>
                <c:pt idx="1078">
                  <c:v>0.211764705882</c:v>
                </c:pt>
                <c:pt idx="1079">
                  <c:v>0.212121212121</c:v>
                </c:pt>
                <c:pt idx="1080">
                  <c:v>0.2125</c:v>
                </c:pt>
                <c:pt idx="1081">
                  <c:v>0.212765957447</c:v>
                </c:pt>
                <c:pt idx="1082">
                  <c:v>0.214285714286</c:v>
                </c:pt>
                <c:pt idx="1083">
                  <c:v>0.215189873418</c:v>
                </c:pt>
                <c:pt idx="1084">
                  <c:v>0.21568627451</c:v>
                </c:pt>
                <c:pt idx="1085">
                  <c:v>0.216216216216</c:v>
                </c:pt>
                <c:pt idx="1086">
                  <c:v>0.216666666667</c:v>
                </c:pt>
                <c:pt idx="1087">
                  <c:v>0.217391304348</c:v>
                </c:pt>
                <c:pt idx="1088">
                  <c:v>0.217948717949</c:v>
                </c:pt>
                <c:pt idx="1089">
                  <c:v>0.218181818182</c:v>
                </c:pt>
                <c:pt idx="1090">
                  <c:v>0.21875</c:v>
                </c:pt>
                <c:pt idx="1091">
                  <c:v>0.219512195122</c:v>
                </c:pt>
                <c:pt idx="1092">
                  <c:v>0.22</c:v>
                </c:pt>
                <c:pt idx="1093">
                  <c:v>0.220338983051</c:v>
                </c:pt>
                <c:pt idx="1094">
                  <c:v>0.222222222222</c:v>
                </c:pt>
                <c:pt idx="1095">
                  <c:v>0.223684210526</c:v>
                </c:pt>
                <c:pt idx="1096">
                  <c:v>0.224489795918</c:v>
                </c:pt>
                <c:pt idx="1097">
                  <c:v>0.225</c:v>
                </c:pt>
                <c:pt idx="1098">
                  <c:v>0.225806451613</c:v>
                </c:pt>
                <c:pt idx="1099">
                  <c:v>0.22641509434</c:v>
                </c:pt>
                <c:pt idx="1100">
                  <c:v>0.227272727273</c:v>
                </c:pt>
                <c:pt idx="1101">
                  <c:v>0.227848101266</c:v>
                </c:pt>
                <c:pt idx="1102">
                  <c:v>0.228070175439</c:v>
                </c:pt>
                <c:pt idx="1103">
                  <c:v>0.228571428571</c:v>
                </c:pt>
                <c:pt idx="1104">
                  <c:v>0.229166666667</c:v>
                </c:pt>
                <c:pt idx="1105">
                  <c:v>0.229508196721</c:v>
                </c:pt>
                <c:pt idx="1106">
                  <c:v>0.230769230769</c:v>
                </c:pt>
                <c:pt idx="1107">
                  <c:v>0.232558139535</c:v>
                </c:pt>
                <c:pt idx="1108">
                  <c:v>0.232876712329</c:v>
                </c:pt>
                <c:pt idx="1109">
                  <c:v>0.233333333333</c:v>
                </c:pt>
                <c:pt idx="1110">
                  <c:v>0.234042553191</c:v>
                </c:pt>
                <c:pt idx="1111">
                  <c:v>0.234375</c:v>
                </c:pt>
                <c:pt idx="1112">
                  <c:v>0.235294117647</c:v>
                </c:pt>
                <c:pt idx="1113">
                  <c:v>0.236363636364</c:v>
                </c:pt>
                <c:pt idx="1114">
                  <c:v>0.236842105263</c:v>
                </c:pt>
                <c:pt idx="1115">
                  <c:v>0.237288135593</c:v>
                </c:pt>
                <c:pt idx="1116">
                  <c:v>0.2375</c:v>
                </c:pt>
                <c:pt idx="1117">
                  <c:v>0.238095238095</c:v>
                </c:pt>
                <c:pt idx="1118">
                  <c:v>0.238805970149</c:v>
                </c:pt>
                <c:pt idx="1119">
                  <c:v>0.239130434783</c:v>
                </c:pt>
                <c:pt idx="1120">
                  <c:v>0.24</c:v>
                </c:pt>
                <c:pt idx="1121">
                  <c:v>0.241379310345</c:v>
                </c:pt>
                <c:pt idx="1122">
                  <c:v>0.241935483871</c:v>
                </c:pt>
                <c:pt idx="1123">
                  <c:v>0.242424242424</c:v>
                </c:pt>
                <c:pt idx="1124">
                  <c:v>0.243243243243</c:v>
                </c:pt>
                <c:pt idx="1125">
                  <c:v>0.243902439024</c:v>
                </c:pt>
                <c:pt idx="1126">
                  <c:v>0.244444444444</c:v>
                </c:pt>
                <c:pt idx="1127">
                  <c:v>0.244897959184</c:v>
                </c:pt>
                <c:pt idx="1128">
                  <c:v>0.245283018868</c:v>
                </c:pt>
                <c:pt idx="1129">
                  <c:v>0.245901639344</c:v>
                </c:pt>
                <c:pt idx="1130">
                  <c:v>0.246153846154</c:v>
                </c:pt>
                <c:pt idx="1131">
                  <c:v>0.246376811594</c:v>
                </c:pt>
                <c:pt idx="1132">
                  <c:v>0.246575342466</c:v>
                </c:pt>
                <c:pt idx="1133">
                  <c:v>0.25</c:v>
                </c:pt>
                <c:pt idx="1134">
                  <c:v>0.253521126761</c:v>
                </c:pt>
                <c:pt idx="1135">
                  <c:v>0.254545454545</c:v>
                </c:pt>
                <c:pt idx="1136">
                  <c:v>0.254901960784</c:v>
                </c:pt>
                <c:pt idx="1137">
                  <c:v>0.255319148936</c:v>
                </c:pt>
                <c:pt idx="1138">
                  <c:v>0.255813953488</c:v>
                </c:pt>
                <c:pt idx="1139">
                  <c:v>0.25641025641</c:v>
                </c:pt>
                <c:pt idx="1140">
                  <c:v>0.257142857143</c:v>
                </c:pt>
                <c:pt idx="1141">
                  <c:v>0.258064516129</c:v>
                </c:pt>
                <c:pt idx="1142">
                  <c:v>0.258426966292</c:v>
                </c:pt>
                <c:pt idx="1143">
                  <c:v>0.259259259259</c:v>
                </c:pt>
                <c:pt idx="1144">
                  <c:v>0.260869565217</c:v>
                </c:pt>
                <c:pt idx="1145">
                  <c:v>0.261538461538</c:v>
                </c:pt>
                <c:pt idx="1146">
                  <c:v>0.261904761905</c:v>
                </c:pt>
                <c:pt idx="1147">
                  <c:v>0.262295081967</c:v>
                </c:pt>
                <c:pt idx="1148">
                  <c:v>0.263157894737</c:v>
                </c:pt>
                <c:pt idx="1149">
                  <c:v>0.264705882353</c:v>
                </c:pt>
                <c:pt idx="1150">
                  <c:v>0.265306122449</c:v>
                </c:pt>
                <c:pt idx="1151">
                  <c:v>0.265625</c:v>
                </c:pt>
                <c:pt idx="1152">
                  <c:v>0.266666666667</c:v>
                </c:pt>
                <c:pt idx="1153">
                  <c:v>0.267605633803</c:v>
                </c:pt>
                <c:pt idx="1154">
                  <c:v>0.268292682927</c:v>
                </c:pt>
                <c:pt idx="1155">
                  <c:v>0.268656716418</c:v>
                </c:pt>
                <c:pt idx="1156">
                  <c:v>0.269230769231</c:v>
                </c:pt>
                <c:pt idx="1157">
                  <c:v>0.27027027027</c:v>
                </c:pt>
                <c:pt idx="1158">
                  <c:v>0.270833333333</c:v>
                </c:pt>
                <c:pt idx="1159">
                  <c:v>0.271186440678</c:v>
                </c:pt>
                <c:pt idx="1160">
                  <c:v>0.272727272727</c:v>
                </c:pt>
                <c:pt idx="1161">
                  <c:v>0.275</c:v>
                </c:pt>
                <c:pt idx="1162">
                  <c:v>0.275862068966</c:v>
                </c:pt>
                <c:pt idx="1163">
                  <c:v>0.276595744681</c:v>
                </c:pt>
                <c:pt idx="1164">
                  <c:v>0.276923076923</c:v>
                </c:pt>
                <c:pt idx="1165">
                  <c:v>0.277777777778</c:v>
                </c:pt>
                <c:pt idx="1166">
                  <c:v>0.279069767442</c:v>
                </c:pt>
                <c:pt idx="1167">
                  <c:v>0.28</c:v>
                </c:pt>
                <c:pt idx="1168">
                  <c:v>0.28125</c:v>
                </c:pt>
                <c:pt idx="1169">
                  <c:v>0.282051282051</c:v>
                </c:pt>
                <c:pt idx="1170">
                  <c:v>0.285714285714</c:v>
                </c:pt>
                <c:pt idx="1171">
                  <c:v>0.2875</c:v>
                </c:pt>
                <c:pt idx="1172">
                  <c:v>0.287878787879</c:v>
                </c:pt>
                <c:pt idx="1173">
                  <c:v>0.28813559322</c:v>
                </c:pt>
                <c:pt idx="1174">
                  <c:v>0.288461538462</c:v>
                </c:pt>
                <c:pt idx="1175">
                  <c:v>0.288888888889</c:v>
                </c:pt>
                <c:pt idx="1176">
                  <c:v>0.289473684211</c:v>
                </c:pt>
                <c:pt idx="1177">
                  <c:v>0.290322580645</c:v>
                </c:pt>
                <c:pt idx="1178">
                  <c:v>0.290909090909</c:v>
                </c:pt>
                <c:pt idx="1179">
                  <c:v>0.291666666667</c:v>
                </c:pt>
                <c:pt idx="1180">
                  <c:v>0.292682926829</c:v>
                </c:pt>
                <c:pt idx="1181">
                  <c:v>0.294117647059</c:v>
                </c:pt>
                <c:pt idx="1182">
                  <c:v>0.294871794872</c:v>
                </c:pt>
                <c:pt idx="1183">
                  <c:v>0.295081967213</c:v>
                </c:pt>
                <c:pt idx="1184">
                  <c:v>0.296296296296</c:v>
                </c:pt>
                <c:pt idx="1185">
                  <c:v>0.297297297297</c:v>
                </c:pt>
                <c:pt idx="1186">
                  <c:v>0.3</c:v>
                </c:pt>
                <c:pt idx="1187">
                  <c:v>0.301886792453</c:v>
                </c:pt>
                <c:pt idx="1188">
                  <c:v>0.302325581395</c:v>
                </c:pt>
                <c:pt idx="1189">
                  <c:v>0.30303030303</c:v>
                </c:pt>
                <c:pt idx="1190">
                  <c:v>0.304347826087</c:v>
                </c:pt>
                <c:pt idx="1191">
                  <c:v>0.305084745763</c:v>
                </c:pt>
                <c:pt idx="1192">
                  <c:v>0.305555555556</c:v>
                </c:pt>
                <c:pt idx="1193">
                  <c:v>0.30612244898</c:v>
                </c:pt>
                <c:pt idx="1194">
                  <c:v>0.307692307692</c:v>
                </c:pt>
                <c:pt idx="1195">
                  <c:v>0.309523809524</c:v>
                </c:pt>
                <c:pt idx="1196">
                  <c:v>0.310344827586</c:v>
                </c:pt>
                <c:pt idx="1197">
                  <c:v>0.311111111111</c:v>
                </c:pt>
                <c:pt idx="1198">
                  <c:v>0.311688311688</c:v>
                </c:pt>
                <c:pt idx="1199">
                  <c:v>0.3125</c:v>
                </c:pt>
                <c:pt idx="1200">
                  <c:v>0.314285714286</c:v>
                </c:pt>
                <c:pt idx="1201">
                  <c:v>0.315789473684</c:v>
                </c:pt>
                <c:pt idx="1202">
                  <c:v>0.318181818182</c:v>
                </c:pt>
                <c:pt idx="1203">
                  <c:v>0.32</c:v>
                </c:pt>
                <c:pt idx="1204">
                  <c:v>0.320754716981</c:v>
                </c:pt>
                <c:pt idx="1205">
                  <c:v>0.321428571429</c:v>
                </c:pt>
                <c:pt idx="1206">
                  <c:v>0.322580645161</c:v>
                </c:pt>
                <c:pt idx="1207">
                  <c:v>0.323076923077</c:v>
                </c:pt>
                <c:pt idx="1208">
                  <c:v>0.323529411765</c:v>
                </c:pt>
                <c:pt idx="1209">
                  <c:v>0.323943661972</c:v>
                </c:pt>
                <c:pt idx="1210">
                  <c:v>0.324324324324</c:v>
                </c:pt>
                <c:pt idx="1211">
                  <c:v>0.327272727273</c:v>
                </c:pt>
                <c:pt idx="1212">
                  <c:v>0.333333333333</c:v>
                </c:pt>
                <c:pt idx="1213">
                  <c:v>0.339622641509</c:v>
                </c:pt>
                <c:pt idx="1214">
                  <c:v>0.341463414634</c:v>
                </c:pt>
                <c:pt idx="1215">
                  <c:v>0.342105263158</c:v>
                </c:pt>
                <c:pt idx="1216">
                  <c:v>0.342857142857</c:v>
                </c:pt>
                <c:pt idx="1217">
                  <c:v>0.34375</c:v>
                </c:pt>
                <c:pt idx="1218">
                  <c:v>0.344827586207</c:v>
                </c:pt>
                <c:pt idx="1219">
                  <c:v>0.346153846154</c:v>
                </c:pt>
                <c:pt idx="1220">
                  <c:v>0.34693877551</c:v>
                </c:pt>
                <c:pt idx="1221">
                  <c:v>0.347826086957</c:v>
                </c:pt>
                <c:pt idx="1222">
                  <c:v>0.35</c:v>
                </c:pt>
                <c:pt idx="1223">
                  <c:v>0.351351351351</c:v>
                </c:pt>
                <c:pt idx="1224">
                  <c:v>0.352941176471</c:v>
                </c:pt>
                <c:pt idx="1225">
                  <c:v>0.354838709677</c:v>
                </c:pt>
                <c:pt idx="1226">
                  <c:v>0.355555555556</c:v>
                </c:pt>
                <c:pt idx="1227">
                  <c:v>0.357142857143</c:v>
                </c:pt>
                <c:pt idx="1228">
                  <c:v>0.36</c:v>
                </c:pt>
                <c:pt idx="1229">
                  <c:v>0.361111111111</c:v>
                </c:pt>
                <c:pt idx="1230">
                  <c:v>0.363636363636</c:v>
                </c:pt>
                <c:pt idx="1231">
                  <c:v>0.365853658537</c:v>
                </c:pt>
                <c:pt idx="1232">
                  <c:v>0.366666666667</c:v>
                </c:pt>
                <c:pt idx="1233">
                  <c:v>0.367346938776</c:v>
                </c:pt>
                <c:pt idx="1234">
                  <c:v>0.368421052632</c:v>
                </c:pt>
                <c:pt idx="1235">
                  <c:v>0.37037037037</c:v>
                </c:pt>
                <c:pt idx="1236">
                  <c:v>0.375</c:v>
                </c:pt>
                <c:pt idx="1237">
                  <c:v>0.379310344828</c:v>
                </c:pt>
                <c:pt idx="1238">
                  <c:v>0.380952380952</c:v>
                </c:pt>
                <c:pt idx="1239">
                  <c:v>0.382978723404</c:v>
                </c:pt>
                <c:pt idx="1240">
                  <c:v>0.384615384615</c:v>
                </c:pt>
                <c:pt idx="1241">
                  <c:v>0.385964912281</c:v>
                </c:pt>
                <c:pt idx="1242">
                  <c:v>0.387096774194</c:v>
                </c:pt>
                <c:pt idx="1243">
                  <c:v>0.388888888889</c:v>
                </c:pt>
                <c:pt idx="1244">
                  <c:v>0.391304347826</c:v>
                </c:pt>
                <c:pt idx="1245">
                  <c:v>0.392857142857</c:v>
                </c:pt>
                <c:pt idx="1246">
                  <c:v>0.393939393939</c:v>
                </c:pt>
                <c:pt idx="1247">
                  <c:v>0.395348837209</c:v>
                </c:pt>
                <c:pt idx="1248">
                  <c:v>0.395833333333</c:v>
                </c:pt>
                <c:pt idx="1249">
                  <c:v>0.4</c:v>
                </c:pt>
                <c:pt idx="1250">
                  <c:v>0.407407407407</c:v>
                </c:pt>
                <c:pt idx="1251">
                  <c:v>0.409090909091</c:v>
                </c:pt>
                <c:pt idx="1252">
                  <c:v>0.410256410256</c:v>
                </c:pt>
                <c:pt idx="1253">
                  <c:v>0.411764705882</c:v>
                </c:pt>
                <c:pt idx="1254">
                  <c:v>0.413793103448</c:v>
                </c:pt>
                <c:pt idx="1255">
                  <c:v>0.416666666667</c:v>
                </c:pt>
                <c:pt idx="1256">
                  <c:v>0.418604651163</c:v>
                </c:pt>
                <c:pt idx="1257">
                  <c:v>0.41935483871</c:v>
                </c:pt>
                <c:pt idx="1258">
                  <c:v>0.42</c:v>
                </c:pt>
                <c:pt idx="1259">
                  <c:v>0.421052631579</c:v>
                </c:pt>
                <c:pt idx="1260">
                  <c:v>0.423076923077</c:v>
                </c:pt>
                <c:pt idx="1261">
                  <c:v>0.424242424242</c:v>
                </c:pt>
                <c:pt idx="1262">
                  <c:v>0.425</c:v>
                </c:pt>
                <c:pt idx="1263">
                  <c:v>0.428571428571</c:v>
                </c:pt>
                <c:pt idx="1264">
                  <c:v>0.432432432432</c:v>
                </c:pt>
                <c:pt idx="1265">
                  <c:v>0.434782608696</c:v>
                </c:pt>
                <c:pt idx="1266">
                  <c:v>0.4375</c:v>
                </c:pt>
                <c:pt idx="1267">
                  <c:v>0.439024390244</c:v>
                </c:pt>
                <c:pt idx="1268">
                  <c:v>0.44</c:v>
                </c:pt>
                <c:pt idx="1269">
                  <c:v>0.441176470588</c:v>
                </c:pt>
                <c:pt idx="1270">
                  <c:v>0.444444444444</c:v>
                </c:pt>
                <c:pt idx="1271">
                  <c:v>0.45</c:v>
                </c:pt>
                <c:pt idx="1272">
                  <c:v>0.451612903226</c:v>
                </c:pt>
                <c:pt idx="1273">
                  <c:v>0.454545454545</c:v>
                </c:pt>
                <c:pt idx="1274">
                  <c:v>0.457142857143</c:v>
                </c:pt>
                <c:pt idx="1275">
                  <c:v>0.458333333333</c:v>
                </c:pt>
                <c:pt idx="1276">
                  <c:v>0.459459459459</c:v>
                </c:pt>
                <c:pt idx="1277">
                  <c:v>0.461538461538</c:v>
                </c:pt>
                <c:pt idx="1278">
                  <c:v>0.464285714286</c:v>
                </c:pt>
                <c:pt idx="1279">
                  <c:v>0.466666666667</c:v>
                </c:pt>
                <c:pt idx="1280">
                  <c:v>0.470588235294</c:v>
                </c:pt>
                <c:pt idx="1281">
                  <c:v>0.472222222222</c:v>
                </c:pt>
                <c:pt idx="1282">
                  <c:v>0.473684210526</c:v>
                </c:pt>
                <c:pt idx="1283">
                  <c:v>0.47619047619</c:v>
                </c:pt>
                <c:pt idx="1284">
                  <c:v>0.478260869565</c:v>
                </c:pt>
                <c:pt idx="1285">
                  <c:v>0.48</c:v>
                </c:pt>
                <c:pt idx="1286">
                  <c:v>0.481481481481</c:v>
                </c:pt>
                <c:pt idx="1287">
                  <c:v>0.48275862069</c:v>
                </c:pt>
                <c:pt idx="1288">
                  <c:v>0.486486486486</c:v>
                </c:pt>
                <c:pt idx="1289">
                  <c:v>0.487804878049</c:v>
                </c:pt>
                <c:pt idx="1290">
                  <c:v>0.5</c:v>
                </c:pt>
                <c:pt idx="1291">
                  <c:v>0.514285714286</c:v>
                </c:pt>
                <c:pt idx="1292">
                  <c:v>0.515151515152</c:v>
                </c:pt>
                <c:pt idx="1293">
                  <c:v>0.516129032258</c:v>
                </c:pt>
                <c:pt idx="1294">
                  <c:v>0.52</c:v>
                </c:pt>
                <c:pt idx="1295">
                  <c:v>0.521739130435</c:v>
                </c:pt>
                <c:pt idx="1296">
                  <c:v>0.52380952381</c:v>
                </c:pt>
                <c:pt idx="1297">
                  <c:v>0.526315789474</c:v>
                </c:pt>
                <c:pt idx="1298">
                  <c:v>0.529411764706</c:v>
                </c:pt>
                <c:pt idx="1299">
                  <c:v>0.533333333333</c:v>
                </c:pt>
                <c:pt idx="1300">
                  <c:v>0.538461538462</c:v>
                </c:pt>
                <c:pt idx="1301">
                  <c:v>0.541666666667</c:v>
                </c:pt>
                <c:pt idx="1302">
                  <c:v>0.545454545455</c:v>
                </c:pt>
                <c:pt idx="1303">
                  <c:v>0.55</c:v>
                </c:pt>
                <c:pt idx="1304">
                  <c:v>0.555555555556</c:v>
                </c:pt>
                <c:pt idx="1305">
                  <c:v>0.5625</c:v>
                </c:pt>
                <c:pt idx="1306">
                  <c:v>0.565217391304</c:v>
                </c:pt>
                <c:pt idx="1307">
                  <c:v>0.566666666667</c:v>
                </c:pt>
                <c:pt idx="1308">
                  <c:v>0.571428571429</c:v>
                </c:pt>
                <c:pt idx="1309">
                  <c:v>0.576923076923</c:v>
                </c:pt>
                <c:pt idx="1310">
                  <c:v>0.578947368421</c:v>
                </c:pt>
                <c:pt idx="1311">
                  <c:v>0.58064516129</c:v>
                </c:pt>
                <c:pt idx="1312">
                  <c:v>0.583333333333</c:v>
                </c:pt>
                <c:pt idx="1313">
                  <c:v>0.588235294118</c:v>
                </c:pt>
                <c:pt idx="1314">
                  <c:v>0.590909090909</c:v>
                </c:pt>
                <c:pt idx="1315">
                  <c:v>0.592592592593</c:v>
                </c:pt>
                <c:pt idx="1316">
                  <c:v>0.6</c:v>
                </c:pt>
                <c:pt idx="1317">
                  <c:v>0.607142857143</c:v>
                </c:pt>
                <c:pt idx="1318">
                  <c:v>0.611111111111</c:v>
                </c:pt>
                <c:pt idx="1319">
                  <c:v>0.615384615385</c:v>
                </c:pt>
                <c:pt idx="1320">
                  <c:v>0.619047619048</c:v>
                </c:pt>
                <c:pt idx="1321">
                  <c:v>0.620689655172</c:v>
                </c:pt>
                <c:pt idx="1322">
                  <c:v>0.621621621622</c:v>
                </c:pt>
                <c:pt idx="1323">
                  <c:v>0.625</c:v>
                </c:pt>
                <c:pt idx="1324">
                  <c:v>0.631578947368</c:v>
                </c:pt>
                <c:pt idx="1325">
                  <c:v>0.636363636364</c:v>
                </c:pt>
                <c:pt idx="1326">
                  <c:v>0.642857142857</c:v>
                </c:pt>
                <c:pt idx="1327">
                  <c:v>0.647058823529</c:v>
                </c:pt>
                <c:pt idx="1328">
                  <c:v>0.652173913043</c:v>
                </c:pt>
                <c:pt idx="1329">
                  <c:v>0.666666666667</c:v>
                </c:pt>
                <c:pt idx="1330">
                  <c:v>0.68</c:v>
                </c:pt>
                <c:pt idx="1331">
                  <c:v>0.681818181818</c:v>
                </c:pt>
                <c:pt idx="1332">
                  <c:v>0.6875</c:v>
                </c:pt>
                <c:pt idx="1333">
                  <c:v>0.692307692308</c:v>
                </c:pt>
                <c:pt idx="1334">
                  <c:v>0.695652173913</c:v>
                </c:pt>
                <c:pt idx="1335">
                  <c:v>0.7</c:v>
                </c:pt>
                <c:pt idx="1336">
                  <c:v>0.705882352941</c:v>
                </c:pt>
                <c:pt idx="1337">
                  <c:v>0.710526315789</c:v>
                </c:pt>
                <c:pt idx="1338">
                  <c:v>0.714285714286</c:v>
                </c:pt>
                <c:pt idx="1339">
                  <c:v>0.72</c:v>
                </c:pt>
                <c:pt idx="1340">
                  <c:v>0.722222222222</c:v>
                </c:pt>
                <c:pt idx="1341">
                  <c:v>0.727272727273</c:v>
                </c:pt>
                <c:pt idx="1342">
                  <c:v>0.733333333333</c:v>
                </c:pt>
                <c:pt idx="1343">
                  <c:v>0.741935483871</c:v>
                </c:pt>
                <c:pt idx="1344">
                  <c:v>0.75</c:v>
                </c:pt>
                <c:pt idx="1345">
                  <c:v>0.761904761905</c:v>
                </c:pt>
                <c:pt idx="1346">
                  <c:v>0.764705882353</c:v>
                </c:pt>
                <c:pt idx="1347">
                  <c:v>0.769230769231</c:v>
                </c:pt>
                <c:pt idx="1348">
                  <c:v>0.772727272727</c:v>
                </c:pt>
                <c:pt idx="1349">
                  <c:v>0.774193548387</c:v>
                </c:pt>
                <c:pt idx="1350">
                  <c:v>0.777777777778</c:v>
                </c:pt>
                <c:pt idx="1351">
                  <c:v>0.782608695652</c:v>
                </c:pt>
                <c:pt idx="1352">
                  <c:v>0.785714285714</c:v>
                </c:pt>
                <c:pt idx="1353">
                  <c:v>0.789473684211</c:v>
                </c:pt>
                <c:pt idx="1354">
                  <c:v>0.8</c:v>
                </c:pt>
                <c:pt idx="1355">
                  <c:v>0.8125</c:v>
                </c:pt>
                <c:pt idx="1356">
                  <c:v>0.818181818182</c:v>
                </c:pt>
                <c:pt idx="1357">
                  <c:v>0.828571428571</c:v>
                </c:pt>
                <c:pt idx="1358">
                  <c:v>0.833333333333</c:v>
                </c:pt>
                <c:pt idx="1359">
                  <c:v>0.846153846154</c:v>
                </c:pt>
                <c:pt idx="1360">
                  <c:v>0.857142857143</c:v>
                </c:pt>
                <c:pt idx="1361">
                  <c:v>0.866666666667</c:v>
                </c:pt>
                <c:pt idx="1362">
                  <c:v>0.875</c:v>
                </c:pt>
                <c:pt idx="1363">
                  <c:v>0.882352941176</c:v>
                </c:pt>
                <c:pt idx="1364">
                  <c:v>0.888888888889</c:v>
                </c:pt>
                <c:pt idx="1365">
                  <c:v>0.9</c:v>
                </c:pt>
                <c:pt idx="1366">
                  <c:v>0.909090909091</c:v>
                </c:pt>
                <c:pt idx="1367">
                  <c:v>0.916666666667</c:v>
                </c:pt>
                <c:pt idx="1368">
                  <c:v>0.923076923077</c:v>
                </c:pt>
                <c:pt idx="1369">
                  <c:v>0.928571428571</c:v>
                </c:pt>
                <c:pt idx="1370">
                  <c:v>0.933333333333</c:v>
                </c:pt>
                <c:pt idx="1371">
                  <c:v>0.9375</c:v>
                </c:pt>
                <c:pt idx="1372">
                  <c:v>0.941176470588</c:v>
                </c:pt>
                <c:pt idx="1373">
                  <c:v>0.947368421053</c:v>
                </c:pt>
                <c:pt idx="1374">
                  <c:v>1.0</c:v>
                </c:pt>
                <c:pt idx="1375">
                  <c:v>1.05882352941</c:v>
                </c:pt>
                <c:pt idx="1376">
                  <c:v>1.07692307692</c:v>
                </c:pt>
                <c:pt idx="1377">
                  <c:v>1.08333333333</c:v>
                </c:pt>
                <c:pt idx="1378">
                  <c:v>1.09090909091</c:v>
                </c:pt>
                <c:pt idx="1379">
                  <c:v>1.1</c:v>
                </c:pt>
                <c:pt idx="1380">
                  <c:v>1.11111111111</c:v>
                </c:pt>
                <c:pt idx="1381">
                  <c:v>1.125</c:v>
                </c:pt>
                <c:pt idx="1382">
                  <c:v>1.14285714286</c:v>
                </c:pt>
                <c:pt idx="1383">
                  <c:v>1.15384615385</c:v>
                </c:pt>
                <c:pt idx="1384">
                  <c:v>1.16666666667</c:v>
                </c:pt>
                <c:pt idx="1385">
                  <c:v>1.18181818182</c:v>
                </c:pt>
                <c:pt idx="1386">
                  <c:v>1.2</c:v>
                </c:pt>
                <c:pt idx="1387">
                  <c:v>1.21428571429</c:v>
                </c:pt>
                <c:pt idx="1388">
                  <c:v>1.22222222222</c:v>
                </c:pt>
                <c:pt idx="1389">
                  <c:v>1.25</c:v>
                </c:pt>
                <c:pt idx="1390">
                  <c:v>1.27272727273</c:v>
                </c:pt>
                <c:pt idx="1391">
                  <c:v>1.28571428571</c:v>
                </c:pt>
                <c:pt idx="1392">
                  <c:v>1.3</c:v>
                </c:pt>
                <c:pt idx="1393">
                  <c:v>1.30769230769</c:v>
                </c:pt>
                <c:pt idx="1394">
                  <c:v>1.33333333333</c:v>
                </c:pt>
                <c:pt idx="1395">
                  <c:v>1.36363636364</c:v>
                </c:pt>
                <c:pt idx="1396">
                  <c:v>1.375</c:v>
                </c:pt>
                <c:pt idx="1397">
                  <c:v>1.38461538462</c:v>
                </c:pt>
                <c:pt idx="1398">
                  <c:v>1.4</c:v>
                </c:pt>
                <c:pt idx="1399">
                  <c:v>1.41666666667</c:v>
                </c:pt>
                <c:pt idx="1400">
                  <c:v>1.42857142857</c:v>
                </c:pt>
                <c:pt idx="1401">
                  <c:v>1.44444444444</c:v>
                </c:pt>
                <c:pt idx="1402">
                  <c:v>1.45454545455</c:v>
                </c:pt>
                <c:pt idx="1403">
                  <c:v>1.5</c:v>
                </c:pt>
                <c:pt idx="1404">
                  <c:v>1.54545454545</c:v>
                </c:pt>
                <c:pt idx="1405">
                  <c:v>1.55555555556</c:v>
                </c:pt>
                <c:pt idx="1406">
                  <c:v>1.57142857143</c:v>
                </c:pt>
                <c:pt idx="1407">
                  <c:v>1.6</c:v>
                </c:pt>
                <c:pt idx="1408">
                  <c:v>1.625</c:v>
                </c:pt>
                <c:pt idx="1409">
                  <c:v>1.66666666667</c:v>
                </c:pt>
                <c:pt idx="1410">
                  <c:v>1.7</c:v>
                </c:pt>
                <c:pt idx="1411">
                  <c:v>1.71428571429</c:v>
                </c:pt>
                <c:pt idx="1412">
                  <c:v>1.75</c:v>
                </c:pt>
                <c:pt idx="1413">
                  <c:v>1.8</c:v>
                </c:pt>
                <c:pt idx="1414">
                  <c:v>1.83333333333</c:v>
                </c:pt>
                <c:pt idx="1415">
                  <c:v>1.85714285714</c:v>
                </c:pt>
                <c:pt idx="1416">
                  <c:v>1.875</c:v>
                </c:pt>
                <c:pt idx="1417">
                  <c:v>2.0</c:v>
                </c:pt>
                <c:pt idx="1418">
                  <c:v>2.09090909091</c:v>
                </c:pt>
                <c:pt idx="1419">
                  <c:v>2.125</c:v>
                </c:pt>
                <c:pt idx="1420">
                  <c:v>2.14285714286</c:v>
                </c:pt>
                <c:pt idx="1421">
                  <c:v>2.16666666667</c:v>
                </c:pt>
                <c:pt idx="1422">
                  <c:v>2.18181818182</c:v>
                </c:pt>
                <c:pt idx="1423">
                  <c:v>2.2</c:v>
                </c:pt>
                <c:pt idx="1424">
                  <c:v>2.25</c:v>
                </c:pt>
                <c:pt idx="1425">
                  <c:v>2.33333333333</c:v>
                </c:pt>
                <c:pt idx="1426">
                  <c:v>2.4</c:v>
                </c:pt>
                <c:pt idx="1427">
                  <c:v>2.5</c:v>
                </c:pt>
                <c:pt idx="1428">
                  <c:v>2.57142857143</c:v>
                </c:pt>
                <c:pt idx="1429">
                  <c:v>2.6</c:v>
                </c:pt>
                <c:pt idx="1430">
                  <c:v>2.66666666667</c:v>
                </c:pt>
                <c:pt idx="1431">
                  <c:v>2.75</c:v>
                </c:pt>
                <c:pt idx="1432">
                  <c:v>2.8</c:v>
                </c:pt>
                <c:pt idx="1433">
                  <c:v>2.83333333333</c:v>
                </c:pt>
                <c:pt idx="1434">
                  <c:v>3.0</c:v>
                </c:pt>
                <c:pt idx="1435">
                  <c:v>3.2</c:v>
                </c:pt>
                <c:pt idx="1436">
                  <c:v>3.25</c:v>
                </c:pt>
                <c:pt idx="1437">
                  <c:v>3.33333333333</c:v>
                </c:pt>
                <c:pt idx="1438">
                  <c:v>3.4</c:v>
                </c:pt>
                <c:pt idx="1439">
                  <c:v>3.5</c:v>
                </c:pt>
                <c:pt idx="1440">
                  <c:v>3.6</c:v>
                </c:pt>
                <c:pt idx="1441">
                  <c:v>3.66666666667</c:v>
                </c:pt>
                <c:pt idx="1442">
                  <c:v>3.75</c:v>
                </c:pt>
                <c:pt idx="1443">
                  <c:v>3.8</c:v>
                </c:pt>
                <c:pt idx="1444">
                  <c:v>4.0</c:v>
                </c:pt>
                <c:pt idx="1445">
                  <c:v>4.25</c:v>
                </c:pt>
                <c:pt idx="1446">
                  <c:v>4.33333333333</c:v>
                </c:pt>
                <c:pt idx="1447">
                  <c:v>4.5</c:v>
                </c:pt>
                <c:pt idx="1448">
                  <c:v>4.666666666669982</c:v>
                </c:pt>
                <c:pt idx="1449">
                  <c:v>4.8</c:v>
                </c:pt>
                <c:pt idx="1450">
                  <c:v>5.0</c:v>
                </c:pt>
                <c:pt idx="1451">
                  <c:v>5.5</c:v>
                </c:pt>
                <c:pt idx="1452">
                  <c:v>6.0</c:v>
                </c:pt>
                <c:pt idx="1453">
                  <c:v>6.5</c:v>
                </c:pt>
                <c:pt idx="1454">
                  <c:v>7.0</c:v>
                </c:pt>
                <c:pt idx="1455">
                  <c:v>7.5</c:v>
                </c:pt>
                <c:pt idx="1456">
                  <c:v>8.0</c:v>
                </c:pt>
                <c:pt idx="1457">
                  <c:v>8.5</c:v>
                </c:pt>
                <c:pt idx="1458">
                  <c:v>9.0</c:v>
                </c:pt>
                <c:pt idx="1459">
                  <c:v>10.0</c:v>
                </c:pt>
                <c:pt idx="1460">
                  <c:v>11.0</c:v>
                </c:pt>
                <c:pt idx="1461">
                  <c:v>12.0</c:v>
                </c:pt>
                <c:pt idx="1462">
                  <c:v>13.0</c:v>
                </c:pt>
                <c:pt idx="1463">
                  <c:v>14.0</c:v>
                </c:pt>
                <c:pt idx="1464">
                  <c:v>15.0</c:v>
                </c:pt>
                <c:pt idx="1465">
                  <c:v>16.0</c:v>
                </c:pt>
                <c:pt idx="1466">
                  <c:v>17.0</c:v>
                </c:pt>
                <c:pt idx="1467">
                  <c:v>18.0</c:v>
                </c:pt>
                <c:pt idx="1468">
                  <c:v>29.0</c:v>
                </c:pt>
              </c:numCache>
            </c:numRef>
          </c:xVal>
          <c:yVal>
            <c:numRef>
              <c:f>Sheet1!$X$7:$X$1475</c:f>
              <c:numCache>
                <c:formatCode>General</c:formatCode>
                <c:ptCount val="1469"/>
                <c:pt idx="0">
                  <c:v>0.0</c:v>
                </c:pt>
                <c:pt idx="1">
                  <c:v>19.4550541441</c:v>
                </c:pt>
                <c:pt idx="2">
                  <c:v>19.4550541441</c:v>
                </c:pt>
                <c:pt idx="3">
                  <c:v>19.4805966248</c:v>
                </c:pt>
                <c:pt idx="4">
                  <c:v>19.5233654297</c:v>
                </c:pt>
                <c:pt idx="5">
                  <c:v>19.5702923129</c:v>
                </c:pt>
                <c:pt idx="6">
                  <c:v>19.5952407824</c:v>
                </c:pt>
                <c:pt idx="7">
                  <c:v>19.6219712855</c:v>
                </c:pt>
                <c:pt idx="8">
                  <c:v>19.6706802022</c:v>
                </c:pt>
                <c:pt idx="9">
                  <c:v>19.7413675325</c:v>
                </c:pt>
                <c:pt idx="10">
                  <c:v>19.8061147511</c:v>
                </c:pt>
                <c:pt idx="11">
                  <c:v>19.8429434442</c:v>
                </c:pt>
                <c:pt idx="12">
                  <c:v>19.9700618366</c:v>
                </c:pt>
                <c:pt idx="13">
                  <c:v>20.0175827309</c:v>
                </c:pt>
                <c:pt idx="14">
                  <c:v>20.1025263295</c:v>
                </c:pt>
                <c:pt idx="15">
                  <c:v>20.1476711792</c:v>
                </c:pt>
                <c:pt idx="16">
                  <c:v>20.2112303754</c:v>
                </c:pt>
                <c:pt idx="17">
                  <c:v>20.2456830238</c:v>
                </c:pt>
                <c:pt idx="18">
                  <c:v>20.3086482088</c:v>
                </c:pt>
                <c:pt idx="19">
                  <c:v>20.3983438968</c:v>
                </c:pt>
                <c:pt idx="20">
                  <c:v>20.4446767688</c:v>
                </c:pt>
                <c:pt idx="21">
                  <c:v>20.518334155</c:v>
                </c:pt>
                <c:pt idx="22">
                  <c:v>20.5563508705</c:v>
                </c:pt>
                <c:pt idx="23">
                  <c:v>20.5866454407</c:v>
                </c:pt>
                <c:pt idx="24">
                  <c:v>20.6347603462</c:v>
                </c:pt>
                <c:pt idx="25">
                  <c:v>20.7286141125</c:v>
                </c:pt>
                <c:pt idx="26">
                  <c:v>20.7814811075</c:v>
                </c:pt>
                <c:pt idx="27">
                  <c:v>20.8171217782</c:v>
                </c:pt>
                <c:pt idx="28">
                  <c:v>20.8818689968</c:v>
                </c:pt>
                <c:pt idx="29">
                  <c:v>20.9383000588</c:v>
                </c:pt>
                <c:pt idx="30">
                  <c:v>20.9923550761</c:v>
                </c:pt>
                <c:pt idx="31">
                  <c:v>21.0309658028</c:v>
                </c:pt>
                <c:pt idx="32">
                  <c:v>21.08561483129983</c:v>
                </c:pt>
                <c:pt idx="33">
                  <c:v>21.1456099604</c:v>
                </c:pt>
                <c:pt idx="34">
                  <c:v>21.1871907429</c:v>
                </c:pt>
                <c:pt idx="35">
                  <c:v>21.32024924709998</c:v>
                </c:pt>
                <c:pt idx="36">
                  <c:v>21.4010347675</c:v>
                </c:pt>
                <c:pt idx="37">
                  <c:v>21.4455856059</c:v>
                </c:pt>
                <c:pt idx="38">
                  <c:v>21.5614177859</c:v>
                </c:pt>
                <c:pt idx="39">
                  <c:v>21.6166608256</c:v>
                </c:pt>
                <c:pt idx="40">
                  <c:v>21.7663516427</c:v>
                </c:pt>
                <c:pt idx="41">
                  <c:v>21.8643634873</c:v>
                </c:pt>
                <c:pt idx="42">
                  <c:v>21.9136664152</c:v>
                </c:pt>
                <c:pt idx="43">
                  <c:v>21.9968279803</c:v>
                </c:pt>
                <c:pt idx="44">
                  <c:v>22.0728614113</c:v>
                </c:pt>
                <c:pt idx="45">
                  <c:v>22.1120661491</c:v>
                </c:pt>
                <c:pt idx="46">
                  <c:v>22.161369077</c:v>
                </c:pt>
                <c:pt idx="47">
                  <c:v>22.2314623961</c:v>
                </c:pt>
                <c:pt idx="48">
                  <c:v>22.3235341289</c:v>
                </c:pt>
                <c:pt idx="49">
                  <c:v>22.4209519623</c:v>
                </c:pt>
                <c:pt idx="50">
                  <c:v>22.4720369237</c:v>
                </c:pt>
                <c:pt idx="51">
                  <c:v>22.5320320528</c:v>
                </c:pt>
                <c:pt idx="52">
                  <c:v>22.5819289919</c:v>
                </c:pt>
                <c:pt idx="53">
                  <c:v>22.68172286999998</c:v>
                </c:pt>
                <c:pt idx="54">
                  <c:v>22.7583503122</c:v>
                </c:pt>
                <c:pt idx="55">
                  <c:v>22.7981490612</c:v>
                </c:pt>
                <c:pt idx="56">
                  <c:v>22.900318984</c:v>
                </c:pt>
                <c:pt idx="57">
                  <c:v>23.0280313876</c:v>
                </c:pt>
                <c:pt idx="58">
                  <c:v>23.2175209537</c:v>
                </c:pt>
                <c:pt idx="59">
                  <c:v>23.3689938045</c:v>
                </c:pt>
                <c:pt idx="60">
                  <c:v>23.4283949224</c:v>
                </c:pt>
                <c:pt idx="61">
                  <c:v>23.5240307223</c:v>
                </c:pt>
                <c:pt idx="62">
                  <c:v>23.5905599743</c:v>
                </c:pt>
                <c:pt idx="63">
                  <c:v>23.7634172275</c:v>
                </c:pt>
                <c:pt idx="64">
                  <c:v>23.8471728038</c:v>
                </c:pt>
                <c:pt idx="65">
                  <c:v>23.9742911962</c:v>
                </c:pt>
                <c:pt idx="66">
                  <c:v>24.0580467724</c:v>
                </c:pt>
                <c:pt idx="67">
                  <c:v>24.1204179463</c:v>
                </c:pt>
                <c:pt idx="68">
                  <c:v>24.2012034666</c:v>
                </c:pt>
                <c:pt idx="69">
                  <c:v>24.2873350876</c:v>
                </c:pt>
                <c:pt idx="70">
                  <c:v>24.384752921</c:v>
                </c:pt>
                <c:pt idx="71">
                  <c:v>24.4382139272</c:v>
                </c:pt>
                <c:pt idx="72">
                  <c:v>24.4964270228</c:v>
                </c:pt>
                <c:pt idx="73">
                  <c:v>24.5861227108</c:v>
                </c:pt>
                <c:pt idx="74">
                  <c:v>24.80234278009998</c:v>
                </c:pt>
                <c:pt idx="75">
                  <c:v>24.8908504458</c:v>
                </c:pt>
                <c:pt idx="76">
                  <c:v>25.0328191177</c:v>
                </c:pt>
                <c:pt idx="77">
                  <c:v>25.166471633</c:v>
                </c:pt>
                <c:pt idx="78">
                  <c:v>25.2929960142</c:v>
                </c:pt>
                <c:pt idx="79">
                  <c:v>25.395165937</c:v>
                </c:pt>
                <c:pt idx="80">
                  <c:v>25.504463994</c:v>
                </c:pt>
                <c:pt idx="81">
                  <c:v>25.6939535602</c:v>
                </c:pt>
                <c:pt idx="82">
                  <c:v>25.8840371376</c:v>
                </c:pt>
                <c:pt idx="83">
                  <c:v>25.91254967419983</c:v>
                </c:pt>
                <c:pt idx="84">
                  <c:v>26.0224417424</c:v>
                </c:pt>
                <c:pt idx="85">
                  <c:v>26.0491722454</c:v>
                </c:pt>
                <c:pt idx="86">
                  <c:v>26.2249995545</c:v>
                </c:pt>
                <c:pt idx="87">
                  <c:v>26.24044384519983</c:v>
                </c:pt>
                <c:pt idx="88">
                  <c:v>26.4150831319</c:v>
                </c:pt>
                <c:pt idx="89">
                  <c:v>26.451911825</c:v>
                </c:pt>
                <c:pt idx="90">
                  <c:v>26.6223930334</c:v>
                </c:pt>
                <c:pt idx="91">
                  <c:v>26.6645678272</c:v>
                </c:pt>
                <c:pt idx="92">
                  <c:v>26.78218204069998</c:v>
                </c:pt>
                <c:pt idx="93">
                  <c:v>26.8582154716</c:v>
                </c:pt>
                <c:pt idx="94">
                  <c:v>26.9710775957</c:v>
                </c:pt>
                <c:pt idx="95">
                  <c:v>27.0298847024</c:v>
                </c:pt>
                <c:pt idx="96">
                  <c:v>27.2259083916</c:v>
                </c:pt>
                <c:pt idx="97">
                  <c:v>27.253826917</c:v>
                </c:pt>
                <c:pt idx="98">
                  <c:v>27.4047057566</c:v>
                </c:pt>
                <c:pt idx="99">
                  <c:v>27.4367823602</c:v>
                </c:pt>
                <c:pt idx="100">
                  <c:v>27.6173617587</c:v>
                </c:pt>
                <c:pt idx="101">
                  <c:v>27.6440922618</c:v>
                </c:pt>
                <c:pt idx="102">
                  <c:v>27.8686284876</c:v>
                </c:pt>
                <c:pt idx="103">
                  <c:v>27.89001289</c:v>
                </c:pt>
                <c:pt idx="104">
                  <c:v>28.0337635954</c:v>
                </c:pt>
                <c:pt idx="105">
                  <c:v>28.0699982774</c:v>
                </c:pt>
                <c:pt idx="106">
                  <c:v>28.2654279554</c:v>
                </c:pt>
                <c:pt idx="107">
                  <c:v>28.2969105479</c:v>
                </c:pt>
                <c:pt idx="108">
                  <c:v>28.4733318681</c:v>
                </c:pt>
                <c:pt idx="109">
                  <c:v>28.5190707289</c:v>
                </c:pt>
                <c:pt idx="110">
                  <c:v>28.6943040268</c:v>
                </c:pt>
                <c:pt idx="111">
                  <c:v>28.7329147535</c:v>
                </c:pt>
                <c:pt idx="112">
                  <c:v>28.883793593</c:v>
                </c:pt>
                <c:pt idx="113">
                  <c:v>28.9146821743</c:v>
                </c:pt>
                <c:pt idx="114">
                  <c:v>29.1225860871</c:v>
                </c:pt>
                <c:pt idx="115">
                  <c:v>29.14872257899983</c:v>
                </c:pt>
                <c:pt idx="116">
                  <c:v>29.3132636756</c:v>
                </c:pt>
                <c:pt idx="117">
                  <c:v>29.3625666035</c:v>
                </c:pt>
                <c:pt idx="118">
                  <c:v>29.5288897337</c:v>
                </c:pt>
                <c:pt idx="119">
                  <c:v>29.59304294109998</c:v>
                </c:pt>
                <c:pt idx="120">
                  <c:v>29.8027288874</c:v>
                </c:pt>
                <c:pt idx="121">
                  <c:v>29.9037107878</c:v>
                </c:pt>
                <c:pt idx="122">
                  <c:v>30.0973584323</c:v>
                </c:pt>
                <c:pt idx="123">
                  <c:v>30.1234949242</c:v>
                </c:pt>
                <c:pt idx="124">
                  <c:v>30.3272407587</c:v>
                </c:pt>
                <c:pt idx="125">
                  <c:v>30.3783257201</c:v>
                </c:pt>
                <c:pt idx="126">
                  <c:v>30.5511829733</c:v>
                </c:pt>
                <c:pt idx="127">
                  <c:v>30.5808835322</c:v>
                </c:pt>
                <c:pt idx="128">
                  <c:v>30.7792832661</c:v>
                </c:pt>
                <c:pt idx="129">
                  <c:v>30.845218507</c:v>
                </c:pt>
                <c:pt idx="130">
                  <c:v>31.0412421962</c:v>
                </c:pt>
                <c:pt idx="131">
                  <c:v>31.0816349564</c:v>
                </c:pt>
                <c:pt idx="132">
                  <c:v>31.2853807909</c:v>
                </c:pt>
                <c:pt idx="133">
                  <c:v>31.3162693722</c:v>
                </c:pt>
                <c:pt idx="134">
                  <c:v>31.5116990502</c:v>
                </c:pt>
                <c:pt idx="135">
                  <c:v>31.5663480787</c:v>
                </c:pt>
                <c:pt idx="136">
                  <c:v>31.7790040809</c:v>
                </c:pt>
                <c:pt idx="137">
                  <c:v>31.8039525504</c:v>
                </c:pt>
                <c:pt idx="138">
                  <c:v>31.8704818025</c:v>
                </c:pt>
                <c:pt idx="139">
                  <c:v>31.8865201043</c:v>
                </c:pt>
                <c:pt idx="140">
                  <c:v>32.1080862742</c:v>
                </c:pt>
                <c:pt idx="141">
                  <c:v>32.1318467214</c:v>
                </c:pt>
                <c:pt idx="142">
                  <c:v>32.2619351696</c:v>
                </c:pt>
                <c:pt idx="143">
                  <c:v>32.2744094044</c:v>
                </c:pt>
                <c:pt idx="144">
                  <c:v>32.5530006475</c:v>
                </c:pt>
                <c:pt idx="145">
                  <c:v>32.5720090052</c:v>
                </c:pt>
                <c:pt idx="146">
                  <c:v>32.6094317095</c:v>
                </c:pt>
                <c:pt idx="147">
                  <c:v>32.6320041343</c:v>
                </c:pt>
                <c:pt idx="148">
                  <c:v>32.8791127849</c:v>
                </c:pt>
                <c:pt idx="149">
                  <c:v>32.8963391091</c:v>
                </c:pt>
                <c:pt idx="150">
                  <c:v>32.9450480258</c:v>
                </c:pt>
                <c:pt idx="151">
                  <c:v>32.9872228195</c:v>
                </c:pt>
                <c:pt idx="152">
                  <c:v>33.2497757608</c:v>
                </c:pt>
                <c:pt idx="153">
                  <c:v>33.2818523645</c:v>
                </c:pt>
                <c:pt idx="154">
                  <c:v>33.3287792476</c:v>
                </c:pt>
                <c:pt idx="155">
                  <c:v>33.35016365009999</c:v>
                </c:pt>
                <c:pt idx="156">
                  <c:v>33.611528569</c:v>
                </c:pt>
                <c:pt idx="157">
                  <c:v>33.6204387367</c:v>
                </c:pt>
                <c:pt idx="158">
                  <c:v>33.6774638099</c:v>
                </c:pt>
                <c:pt idx="159">
                  <c:v>33.69766019</c:v>
                </c:pt>
                <c:pt idx="160">
                  <c:v>34.0534728864</c:v>
                </c:pt>
                <c:pt idx="161">
                  <c:v>34.0706992106</c:v>
                </c:pt>
                <c:pt idx="162">
                  <c:v>34.1229721943</c:v>
                </c:pt>
                <c:pt idx="163">
                  <c:v>34.1443565968</c:v>
                </c:pt>
                <c:pt idx="164">
                  <c:v>34.3974053592</c:v>
                </c:pt>
                <c:pt idx="165">
                  <c:v>34.4051275045</c:v>
                </c:pt>
                <c:pt idx="166">
                  <c:v>34.46928071190001</c:v>
                </c:pt>
                <c:pt idx="167">
                  <c:v>34.4954172038</c:v>
                </c:pt>
                <c:pt idx="168">
                  <c:v>34.7520300332</c:v>
                </c:pt>
                <c:pt idx="169">
                  <c:v>34.7722264133</c:v>
                </c:pt>
                <c:pt idx="170">
                  <c:v>34.8090551064</c:v>
                </c:pt>
                <c:pt idx="171">
                  <c:v>34.82152934120001</c:v>
                </c:pt>
                <c:pt idx="172">
                  <c:v>35.1232870203</c:v>
                </c:pt>
                <c:pt idx="173">
                  <c:v>35.14645345629999</c:v>
                </c:pt>
                <c:pt idx="174">
                  <c:v>35.2723838263</c:v>
                </c:pt>
                <c:pt idx="175">
                  <c:v>35.3003023517</c:v>
                </c:pt>
                <c:pt idx="176">
                  <c:v>35.5539451252</c:v>
                </c:pt>
                <c:pt idx="177">
                  <c:v>35.58186365069979</c:v>
                </c:pt>
                <c:pt idx="178">
                  <c:v>35.68225154</c:v>
                </c:pt>
                <c:pt idx="179">
                  <c:v>35.7048239648</c:v>
                </c:pt>
                <c:pt idx="180">
                  <c:v>35.97688108489999</c:v>
                </c:pt>
                <c:pt idx="181">
                  <c:v>36.0333121469</c:v>
                </c:pt>
                <c:pt idx="182">
                  <c:v>36.0950893096</c:v>
                </c:pt>
                <c:pt idx="183">
                  <c:v>36.1200377791</c:v>
                </c:pt>
                <c:pt idx="184">
                  <c:v>36.3386338931</c:v>
                </c:pt>
                <c:pt idx="185">
                  <c:v>36.3665524185</c:v>
                </c:pt>
                <c:pt idx="186">
                  <c:v>36.4336756818</c:v>
                </c:pt>
                <c:pt idx="187">
                  <c:v>36.45268403949999</c:v>
                </c:pt>
                <c:pt idx="188">
                  <c:v>36.885124178</c:v>
                </c:pt>
                <c:pt idx="189">
                  <c:v>36.9272989718</c:v>
                </c:pt>
                <c:pt idx="190">
                  <c:v>37.0360030176</c:v>
                </c:pt>
                <c:pt idx="191">
                  <c:v>37.0544173641</c:v>
                </c:pt>
                <c:pt idx="192">
                  <c:v>37.0674856101</c:v>
                </c:pt>
                <c:pt idx="193">
                  <c:v>37.4209222618</c:v>
                </c:pt>
                <c:pt idx="194">
                  <c:v>37.4333964965</c:v>
                </c:pt>
                <c:pt idx="195">
                  <c:v>37.4726012344</c:v>
                </c:pt>
                <c:pt idx="196">
                  <c:v>37.5860573696</c:v>
                </c:pt>
                <c:pt idx="197">
                  <c:v>37.6056597385</c:v>
                </c:pt>
                <c:pt idx="198">
                  <c:v>37.6110058391</c:v>
                </c:pt>
                <c:pt idx="199">
                  <c:v>37.91038747349983</c:v>
                </c:pt>
                <c:pt idx="200">
                  <c:v>37.9299898424</c:v>
                </c:pt>
                <c:pt idx="201">
                  <c:v>37.9555323231</c:v>
                </c:pt>
                <c:pt idx="202">
                  <c:v>38.0505741118</c:v>
                </c:pt>
                <c:pt idx="203">
                  <c:v>38.0897788496</c:v>
                </c:pt>
                <c:pt idx="204">
                  <c:v>38.1070051738</c:v>
                </c:pt>
                <c:pt idx="205">
                  <c:v>38.468757982</c:v>
                </c:pt>
                <c:pt idx="206">
                  <c:v>38.5043986528</c:v>
                </c:pt>
                <c:pt idx="207">
                  <c:v>38.5180609099</c:v>
                </c:pt>
                <c:pt idx="208">
                  <c:v>38.578056039</c:v>
                </c:pt>
                <c:pt idx="209">
                  <c:v>38.5976584079</c:v>
                </c:pt>
                <c:pt idx="210">
                  <c:v>38.6083506092</c:v>
                </c:pt>
                <c:pt idx="211">
                  <c:v>38.9635692944</c:v>
                </c:pt>
                <c:pt idx="212">
                  <c:v>38.97366748439983</c:v>
                </c:pt>
                <c:pt idx="213">
                  <c:v>39.0128722223</c:v>
                </c:pt>
                <c:pt idx="214">
                  <c:v>39.0972218097</c:v>
                </c:pt>
                <c:pt idx="215">
                  <c:v>39.1257343463</c:v>
                </c:pt>
                <c:pt idx="216">
                  <c:v>39.1405846258</c:v>
                </c:pt>
                <c:pt idx="217">
                  <c:v>39.5480762948</c:v>
                </c:pt>
                <c:pt idx="218">
                  <c:v>39.55758047369976</c:v>
                </c:pt>
                <c:pt idx="219">
                  <c:v>39.598567245</c:v>
                </c:pt>
                <c:pt idx="220">
                  <c:v>39.7138054138</c:v>
                </c:pt>
                <c:pt idx="221">
                  <c:v>39.7583562523</c:v>
                </c:pt>
                <c:pt idx="222">
                  <c:v>39.7690484535</c:v>
                </c:pt>
                <c:pt idx="223">
                  <c:v>40.1432754964</c:v>
                </c:pt>
                <c:pt idx="224">
                  <c:v>40.1557497312</c:v>
                </c:pt>
                <c:pt idx="225">
                  <c:v>40.2151508491</c:v>
                </c:pt>
                <c:pt idx="226">
                  <c:v>40.3161327496</c:v>
                </c:pt>
                <c:pt idx="227">
                  <c:v>40.34820935329999</c:v>
                </c:pt>
                <c:pt idx="228">
                  <c:v>40.357119521</c:v>
                </c:pt>
                <c:pt idx="229">
                  <c:v>40.7337226087</c:v>
                </c:pt>
                <c:pt idx="230">
                  <c:v>40.7527309664</c:v>
                </c:pt>
                <c:pt idx="231">
                  <c:v>40.77886745829989</c:v>
                </c:pt>
                <c:pt idx="232">
                  <c:v>40.8946996382</c:v>
                </c:pt>
                <c:pt idx="233">
                  <c:v>40.9511307003</c:v>
                </c:pt>
                <c:pt idx="234">
                  <c:v>40.9796432369</c:v>
                </c:pt>
                <c:pt idx="235">
                  <c:v>41.3788187494</c:v>
                </c:pt>
                <c:pt idx="236">
                  <c:v>41.3954510624</c:v>
                </c:pt>
                <c:pt idx="237">
                  <c:v>41.4400019008</c:v>
                </c:pt>
                <c:pt idx="238">
                  <c:v>41.573060405</c:v>
                </c:pt>
                <c:pt idx="239">
                  <c:v>41.6098890981</c:v>
                </c:pt>
                <c:pt idx="240">
                  <c:v>41.6134531652</c:v>
                </c:pt>
                <c:pt idx="241">
                  <c:v>41.6182052546</c:v>
                </c:pt>
                <c:pt idx="242">
                  <c:v>42.0025304876</c:v>
                </c:pt>
                <c:pt idx="243">
                  <c:v>42.00609455469989</c:v>
                </c:pt>
                <c:pt idx="244">
                  <c:v>42.0251029124</c:v>
                </c:pt>
                <c:pt idx="245">
                  <c:v>42.0607435832</c:v>
                </c:pt>
                <c:pt idx="246">
                  <c:v>42.06608968379999</c:v>
                </c:pt>
                <c:pt idx="247">
                  <c:v>42.15756740539982</c:v>
                </c:pt>
                <c:pt idx="248">
                  <c:v>42.1623194949</c:v>
                </c:pt>
                <c:pt idx="249">
                  <c:v>42.1908320315</c:v>
                </c:pt>
                <c:pt idx="250">
                  <c:v>42.2128104451</c:v>
                </c:pt>
                <c:pt idx="251">
                  <c:v>42.2199385792</c:v>
                </c:pt>
                <c:pt idx="252">
                  <c:v>42.59178957749999</c:v>
                </c:pt>
                <c:pt idx="253">
                  <c:v>42.6006997452</c:v>
                </c:pt>
                <c:pt idx="254">
                  <c:v>42.6452505836</c:v>
                </c:pt>
                <c:pt idx="255">
                  <c:v>42.67138707549999</c:v>
                </c:pt>
                <c:pt idx="256">
                  <c:v>42.68148526559999</c:v>
                </c:pt>
                <c:pt idx="257">
                  <c:v>42.7895953002</c:v>
                </c:pt>
                <c:pt idx="258">
                  <c:v>42.7937533784</c:v>
                </c:pt>
                <c:pt idx="259">
                  <c:v>42.818701848</c:v>
                </c:pt>
                <c:pt idx="260">
                  <c:v>42.8335521275</c:v>
                </c:pt>
                <c:pt idx="261">
                  <c:v>42.85374850749999</c:v>
                </c:pt>
                <c:pt idx="262">
                  <c:v>43.2095612039</c:v>
                </c:pt>
                <c:pt idx="263">
                  <c:v>43.2202534052</c:v>
                </c:pt>
                <c:pt idx="264">
                  <c:v>43.2356976958</c:v>
                </c:pt>
                <c:pt idx="265">
                  <c:v>43.3176712386</c:v>
                </c:pt>
                <c:pt idx="266">
                  <c:v>43.3259873951</c:v>
                </c:pt>
                <c:pt idx="267">
                  <c:v>43.43587946329983</c:v>
                </c:pt>
                <c:pt idx="268">
                  <c:v>43.44300759739983</c:v>
                </c:pt>
                <c:pt idx="269">
                  <c:v>43.4810243129</c:v>
                </c:pt>
                <c:pt idx="270">
                  <c:v>43.4905284917</c:v>
                </c:pt>
                <c:pt idx="271">
                  <c:v>43.49468656999989</c:v>
                </c:pt>
                <c:pt idx="272">
                  <c:v>43.8748537247</c:v>
                </c:pt>
                <c:pt idx="273">
                  <c:v>43.88792197069989</c:v>
                </c:pt>
                <c:pt idx="274">
                  <c:v>43.9081183508</c:v>
                </c:pt>
                <c:pt idx="275">
                  <c:v>43.9681134799</c:v>
                </c:pt>
                <c:pt idx="276">
                  <c:v>43.97286556929983</c:v>
                </c:pt>
                <c:pt idx="277">
                  <c:v>44.07444148099999</c:v>
                </c:pt>
                <c:pt idx="278">
                  <c:v>44.0904797828</c:v>
                </c:pt>
                <c:pt idx="279">
                  <c:v>44.1356246325</c:v>
                </c:pt>
                <c:pt idx="280">
                  <c:v>44.1486928784</c:v>
                </c:pt>
                <c:pt idx="281">
                  <c:v>44.1558210126</c:v>
                </c:pt>
                <c:pt idx="282">
                  <c:v>44.51460376479999</c:v>
                </c:pt>
                <c:pt idx="283">
                  <c:v>44.5229199214</c:v>
                </c:pt>
                <c:pt idx="284">
                  <c:v>44.5359881673</c:v>
                </c:pt>
                <c:pt idx="285">
                  <c:v>44.5817270281</c:v>
                </c:pt>
                <c:pt idx="286">
                  <c:v>44.5995473635</c:v>
                </c:pt>
                <c:pt idx="287">
                  <c:v>44.6827089286</c:v>
                </c:pt>
                <c:pt idx="288">
                  <c:v>44.6886490404</c:v>
                </c:pt>
                <c:pt idx="289">
                  <c:v>44.7593363707</c:v>
                </c:pt>
                <c:pt idx="290">
                  <c:v>44.7836908291</c:v>
                </c:pt>
                <c:pt idx="291">
                  <c:v>44.7884429185</c:v>
                </c:pt>
                <c:pt idx="292">
                  <c:v>45.2612758172</c:v>
                </c:pt>
                <c:pt idx="293">
                  <c:v>45.273750052</c:v>
                </c:pt>
                <c:pt idx="294">
                  <c:v>45.2886003315</c:v>
                </c:pt>
                <c:pt idx="295">
                  <c:v>45.31176676749983</c:v>
                </c:pt>
                <c:pt idx="296">
                  <c:v>45.3521595276</c:v>
                </c:pt>
                <c:pt idx="297">
                  <c:v>45.3652277736</c:v>
                </c:pt>
                <c:pt idx="298">
                  <c:v>45.47927792</c:v>
                </c:pt>
                <c:pt idx="299">
                  <c:v>45.48462402059999</c:v>
                </c:pt>
                <c:pt idx="300">
                  <c:v>45.5511532727</c:v>
                </c:pt>
                <c:pt idx="301">
                  <c:v>45.61649450239999</c:v>
                </c:pt>
                <c:pt idx="302">
                  <c:v>45.6289687372</c:v>
                </c:pt>
                <c:pt idx="303">
                  <c:v>45.6360968713</c:v>
                </c:pt>
                <c:pt idx="304">
                  <c:v>46.1445704408</c:v>
                </c:pt>
                <c:pt idx="305">
                  <c:v>46.1534806085</c:v>
                </c:pt>
                <c:pt idx="306">
                  <c:v>46.1594207203</c:v>
                </c:pt>
                <c:pt idx="307">
                  <c:v>46.184963201</c:v>
                </c:pt>
                <c:pt idx="308">
                  <c:v>46.254462509</c:v>
                </c:pt>
                <c:pt idx="309">
                  <c:v>46.2758469114</c:v>
                </c:pt>
                <c:pt idx="310">
                  <c:v>46.4059353597</c:v>
                </c:pt>
                <c:pt idx="311">
                  <c:v>46.4184095945</c:v>
                </c:pt>
                <c:pt idx="312">
                  <c:v>46.4629604329</c:v>
                </c:pt>
                <c:pt idx="313">
                  <c:v>46.48018675709999</c:v>
                </c:pt>
                <c:pt idx="314">
                  <c:v>46.4873148913</c:v>
                </c:pt>
                <c:pt idx="315">
                  <c:v>46.51048132729994</c:v>
                </c:pt>
                <c:pt idx="316">
                  <c:v>46.999946539</c:v>
                </c:pt>
                <c:pt idx="317">
                  <c:v>47.0147968185</c:v>
                </c:pt>
                <c:pt idx="318">
                  <c:v>47.0213309414</c:v>
                </c:pt>
                <c:pt idx="319">
                  <c:v>47.0468734222</c:v>
                </c:pt>
                <c:pt idx="320">
                  <c:v>47.1145906966</c:v>
                </c:pt>
                <c:pt idx="321">
                  <c:v>47.1401331773</c:v>
                </c:pt>
                <c:pt idx="322">
                  <c:v>47.2803198156</c:v>
                </c:pt>
                <c:pt idx="323">
                  <c:v>47.2975461398</c:v>
                </c:pt>
                <c:pt idx="324">
                  <c:v>47.344473023</c:v>
                </c:pt>
                <c:pt idx="325">
                  <c:v>47.3640753919</c:v>
                </c:pt>
                <c:pt idx="326">
                  <c:v>47.3712035261</c:v>
                </c:pt>
                <c:pt idx="327">
                  <c:v>47.38664781669983</c:v>
                </c:pt>
                <c:pt idx="328">
                  <c:v>47.92006985569999</c:v>
                </c:pt>
                <c:pt idx="329">
                  <c:v>47.9271979899</c:v>
                </c:pt>
                <c:pt idx="330">
                  <c:v>47.9420482693</c:v>
                </c:pt>
                <c:pt idx="331">
                  <c:v>47.9616506383</c:v>
                </c:pt>
                <c:pt idx="332">
                  <c:v>48.0507523152</c:v>
                </c:pt>
                <c:pt idx="333">
                  <c:v>48.0632265499</c:v>
                </c:pt>
                <c:pt idx="334">
                  <c:v>48.1832168081</c:v>
                </c:pt>
                <c:pt idx="335">
                  <c:v>48.1903449423</c:v>
                </c:pt>
                <c:pt idx="336">
                  <c:v>48.2503400714</c:v>
                </c:pt>
                <c:pt idx="337">
                  <c:v>48.2651903509</c:v>
                </c:pt>
                <c:pt idx="338">
                  <c:v>48.2752885409</c:v>
                </c:pt>
                <c:pt idx="339">
                  <c:v>48.2806346415</c:v>
                </c:pt>
                <c:pt idx="340">
                  <c:v>48.75346754029999</c:v>
                </c:pt>
                <c:pt idx="341">
                  <c:v>48.7546555626</c:v>
                </c:pt>
                <c:pt idx="342">
                  <c:v>48.7629717191</c:v>
                </c:pt>
                <c:pt idx="343">
                  <c:v>48.7736639204</c:v>
                </c:pt>
                <c:pt idx="344">
                  <c:v>48.7902962334</c:v>
                </c:pt>
                <c:pt idx="345">
                  <c:v>48.7920782669</c:v>
                </c:pt>
                <c:pt idx="346">
                  <c:v>48.8603895525</c:v>
                </c:pt>
                <c:pt idx="347">
                  <c:v>48.8704877426</c:v>
                </c:pt>
                <c:pt idx="348">
                  <c:v>48.8746458208</c:v>
                </c:pt>
                <c:pt idx="349">
                  <c:v>49.0445330181</c:v>
                </c:pt>
                <c:pt idx="350">
                  <c:v>49.054037197</c:v>
                </c:pt>
                <c:pt idx="351">
                  <c:v>49.133634695</c:v>
                </c:pt>
                <c:pt idx="352">
                  <c:v>49.1354167285</c:v>
                </c:pt>
                <c:pt idx="353">
                  <c:v>49.1775915223</c:v>
                </c:pt>
                <c:pt idx="354">
                  <c:v>49.18650169</c:v>
                </c:pt>
                <c:pt idx="355">
                  <c:v>49.2007579583</c:v>
                </c:pt>
                <c:pt idx="356">
                  <c:v>49.2037280142</c:v>
                </c:pt>
                <c:pt idx="357">
                  <c:v>49.68606509169999</c:v>
                </c:pt>
                <c:pt idx="358">
                  <c:v>49.6896291588</c:v>
                </c:pt>
                <c:pt idx="359">
                  <c:v>49.7009153712</c:v>
                </c:pt>
                <c:pt idx="360">
                  <c:v>49.7127955948</c:v>
                </c:pt>
                <c:pt idx="361">
                  <c:v>49.743090165</c:v>
                </c:pt>
                <c:pt idx="362">
                  <c:v>49.7442781873</c:v>
                </c:pt>
                <c:pt idx="363">
                  <c:v>49.8339738754</c:v>
                </c:pt>
                <c:pt idx="364">
                  <c:v>49.8387259648</c:v>
                </c:pt>
                <c:pt idx="365">
                  <c:v>49.84882415489999</c:v>
                </c:pt>
                <c:pt idx="366">
                  <c:v>49.9919808491</c:v>
                </c:pt>
                <c:pt idx="367">
                  <c:v>49.9943568938</c:v>
                </c:pt>
                <c:pt idx="368">
                  <c:v>50.01098920680001</c:v>
                </c:pt>
                <c:pt idx="369">
                  <c:v>50.08464659299999</c:v>
                </c:pt>
                <c:pt idx="370">
                  <c:v>50.0876166489</c:v>
                </c:pt>
                <c:pt idx="371">
                  <c:v>50.1095950626</c:v>
                </c:pt>
                <c:pt idx="372">
                  <c:v>50.1297914427</c:v>
                </c:pt>
                <c:pt idx="373">
                  <c:v>50.1452357333</c:v>
                </c:pt>
                <c:pt idx="374">
                  <c:v>50.1482057892</c:v>
                </c:pt>
                <c:pt idx="375">
                  <c:v>50.71667448779989</c:v>
                </c:pt>
                <c:pt idx="376">
                  <c:v>50.7184565214</c:v>
                </c:pt>
                <c:pt idx="377">
                  <c:v>50.733900812</c:v>
                </c:pt>
                <c:pt idx="378">
                  <c:v>50.75766125919989</c:v>
                </c:pt>
                <c:pt idx="379">
                  <c:v>50.7915198964</c:v>
                </c:pt>
                <c:pt idx="380">
                  <c:v>50.7944899523</c:v>
                </c:pt>
                <c:pt idx="381">
                  <c:v>50.86398926029999</c:v>
                </c:pt>
                <c:pt idx="382">
                  <c:v>50.87468146149971</c:v>
                </c:pt>
                <c:pt idx="383">
                  <c:v>50.8782455286</c:v>
                </c:pt>
                <c:pt idx="384">
                  <c:v>51.1021877432</c:v>
                </c:pt>
                <c:pt idx="385">
                  <c:v>51.1051577991</c:v>
                </c:pt>
                <c:pt idx="386">
                  <c:v>51.1241661568</c:v>
                </c:pt>
                <c:pt idx="387">
                  <c:v>51.1794091965</c:v>
                </c:pt>
                <c:pt idx="388">
                  <c:v>51.1835672747</c:v>
                </c:pt>
                <c:pt idx="389">
                  <c:v>51.220989979</c:v>
                </c:pt>
                <c:pt idx="390">
                  <c:v>51.2316821803</c:v>
                </c:pt>
                <c:pt idx="391">
                  <c:v>51.244156415</c:v>
                </c:pt>
                <c:pt idx="392">
                  <c:v>51.2459384486</c:v>
                </c:pt>
                <c:pt idx="393">
                  <c:v>51.86786815329982</c:v>
                </c:pt>
                <c:pt idx="394">
                  <c:v>51.8708382092</c:v>
                </c:pt>
                <c:pt idx="395">
                  <c:v>51.8726202427</c:v>
                </c:pt>
                <c:pt idx="396">
                  <c:v>51.8874705222</c:v>
                </c:pt>
                <c:pt idx="397">
                  <c:v>51.9017267905</c:v>
                </c:pt>
                <c:pt idx="398">
                  <c:v>51.9308333383</c:v>
                </c:pt>
                <c:pt idx="399">
                  <c:v>51.9326153718</c:v>
                </c:pt>
                <c:pt idx="400">
                  <c:v>52.01696495929983</c:v>
                </c:pt>
                <c:pt idx="401">
                  <c:v>52.0288451829</c:v>
                </c:pt>
                <c:pt idx="402">
                  <c:v>52.0318152388</c:v>
                </c:pt>
                <c:pt idx="403">
                  <c:v>52.208236559</c:v>
                </c:pt>
                <c:pt idx="404">
                  <c:v>52.20942458139999</c:v>
                </c:pt>
                <c:pt idx="405">
                  <c:v>52.2207107938</c:v>
                </c:pt>
                <c:pt idx="406">
                  <c:v>52.221304805</c:v>
                </c:pt>
                <c:pt idx="407">
                  <c:v>52.2908041129</c:v>
                </c:pt>
                <c:pt idx="408">
                  <c:v>52.2937741688</c:v>
                </c:pt>
                <c:pt idx="409">
                  <c:v>52.324068739</c:v>
                </c:pt>
                <c:pt idx="410">
                  <c:v>52.3371369849</c:v>
                </c:pt>
                <c:pt idx="411">
                  <c:v>52.35792737619999</c:v>
                </c:pt>
                <c:pt idx="412">
                  <c:v>52.36267946559999</c:v>
                </c:pt>
                <c:pt idx="413">
                  <c:v>52.36386748799983</c:v>
                </c:pt>
                <c:pt idx="414">
                  <c:v>52.9335242089</c:v>
                </c:pt>
                <c:pt idx="415">
                  <c:v>52.9353062425</c:v>
                </c:pt>
                <c:pt idx="416">
                  <c:v>52.9507505331</c:v>
                </c:pt>
                <c:pt idx="417">
                  <c:v>52.9608487232</c:v>
                </c:pt>
                <c:pt idx="418">
                  <c:v>52.9816391144</c:v>
                </c:pt>
                <c:pt idx="419">
                  <c:v>52.98579719270001</c:v>
                </c:pt>
                <c:pt idx="420">
                  <c:v>53.0487623777</c:v>
                </c:pt>
                <c:pt idx="421">
                  <c:v>53.0493563889</c:v>
                </c:pt>
                <c:pt idx="422">
                  <c:v>53.0618306237</c:v>
                </c:pt>
                <c:pt idx="423">
                  <c:v>53.0636126572</c:v>
                </c:pt>
                <c:pt idx="424">
                  <c:v>53.2626064023</c:v>
                </c:pt>
                <c:pt idx="425">
                  <c:v>53.2703285476</c:v>
                </c:pt>
                <c:pt idx="426">
                  <c:v>53.2721105811</c:v>
                </c:pt>
                <c:pt idx="427">
                  <c:v>53.3315116991</c:v>
                </c:pt>
                <c:pt idx="428">
                  <c:v>53.33685779969989</c:v>
                </c:pt>
                <c:pt idx="429">
                  <c:v>53.3594302245</c:v>
                </c:pt>
                <c:pt idx="430">
                  <c:v>53.3665583586</c:v>
                </c:pt>
                <c:pt idx="431">
                  <c:v>53.3831906716</c:v>
                </c:pt>
                <c:pt idx="432">
                  <c:v>53.3873487499</c:v>
                </c:pt>
                <c:pt idx="433">
                  <c:v>53.390912817</c:v>
                </c:pt>
                <c:pt idx="434">
                  <c:v>54.0746196843</c:v>
                </c:pt>
                <c:pt idx="435">
                  <c:v>54.0758077067</c:v>
                </c:pt>
                <c:pt idx="436">
                  <c:v>54.0781837514</c:v>
                </c:pt>
                <c:pt idx="437">
                  <c:v>54.0811538073</c:v>
                </c:pt>
                <c:pt idx="438">
                  <c:v>54.0983801315</c:v>
                </c:pt>
                <c:pt idx="439">
                  <c:v>54.1239226122</c:v>
                </c:pt>
                <c:pt idx="440">
                  <c:v>54.1245166234</c:v>
                </c:pt>
                <c:pt idx="441">
                  <c:v>54.17025548420001</c:v>
                </c:pt>
                <c:pt idx="442">
                  <c:v>54.1732255401</c:v>
                </c:pt>
                <c:pt idx="443">
                  <c:v>54.2534170493</c:v>
                </c:pt>
                <c:pt idx="444">
                  <c:v>54.25460507169984</c:v>
                </c:pt>
                <c:pt idx="445">
                  <c:v>54.27064337350001</c:v>
                </c:pt>
                <c:pt idx="446">
                  <c:v>54.27895953</c:v>
                </c:pt>
                <c:pt idx="447">
                  <c:v>54.2801475524</c:v>
                </c:pt>
                <c:pt idx="448">
                  <c:v>54.4963676216</c:v>
                </c:pt>
                <c:pt idx="449">
                  <c:v>54.4987436664</c:v>
                </c:pt>
                <c:pt idx="450">
                  <c:v>54.5058718005</c:v>
                </c:pt>
                <c:pt idx="451">
                  <c:v>54.53082027</c:v>
                </c:pt>
                <c:pt idx="452">
                  <c:v>54.5337903259</c:v>
                </c:pt>
                <c:pt idx="453">
                  <c:v>54.616951891</c:v>
                </c:pt>
                <c:pt idx="454">
                  <c:v>54.653186573</c:v>
                </c:pt>
                <c:pt idx="455">
                  <c:v>54.65437459529984</c:v>
                </c:pt>
                <c:pt idx="456">
                  <c:v>54.6775410313</c:v>
                </c:pt>
                <c:pt idx="457">
                  <c:v>54.6917972996</c:v>
                </c:pt>
                <c:pt idx="458">
                  <c:v>54.69773741140001</c:v>
                </c:pt>
                <c:pt idx="459">
                  <c:v>54.70070746729994</c:v>
                </c:pt>
                <c:pt idx="460">
                  <c:v>54.70189548969999</c:v>
                </c:pt>
                <c:pt idx="461">
                  <c:v>55.3161030491</c:v>
                </c:pt>
                <c:pt idx="462">
                  <c:v>55.31669706019994</c:v>
                </c:pt>
                <c:pt idx="463">
                  <c:v>55.319073105</c:v>
                </c:pt>
                <c:pt idx="464">
                  <c:v>55.3220431609</c:v>
                </c:pt>
                <c:pt idx="465">
                  <c:v>55.3345173956</c:v>
                </c:pt>
                <c:pt idx="466">
                  <c:v>55.345803608</c:v>
                </c:pt>
                <c:pt idx="467">
                  <c:v>55.3487736639</c:v>
                </c:pt>
                <c:pt idx="468">
                  <c:v>55.3796622452</c:v>
                </c:pt>
                <c:pt idx="469">
                  <c:v>55.38085026759999</c:v>
                </c:pt>
                <c:pt idx="470">
                  <c:v>55.4693579333</c:v>
                </c:pt>
                <c:pt idx="471">
                  <c:v>55.4752980451</c:v>
                </c:pt>
                <c:pt idx="472">
                  <c:v>55.4919303581</c:v>
                </c:pt>
                <c:pt idx="473">
                  <c:v>55.4966824476</c:v>
                </c:pt>
                <c:pt idx="474">
                  <c:v>55.49846448109999</c:v>
                </c:pt>
                <c:pt idx="475">
                  <c:v>55.7022103156</c:v>
                </c:pt>
                <c:pt idx="476">
                  <c:v>55.7045863603</c:v>
                </c:pt>
                <c:pt idx="477">
                  <c:v>55.7105264721</c:v>
                </c:pt>
                <c:pt idx="478">
                  <c:v>55.736662964</c:v>
                </c:pt>
                <c:pt idx="479">
                  <c:v>55.7378509864</c:v>
                </c:pt>
                <c:pt idx="480">
                  <c:v>55.8275466744</c:v>
                </c:pt>
                <c:pt idx="481">
                  <c:v>55.83170475269984</c:v>
                </c:pt>
                <c:pt idx="482">
                  <c:v>55.8673454234</c:v>
                </c:pt>
                <c:pt idx="483">
                  <c:v>55.8679394346</c:v>
                </c:pt>
                <c:pt idx="484">
                  <c:v>55.89466993769999</c:v>
                </c:pt>
                <c:pt idx="485">
                  <c:v>55.9071441725</c:v>
                </c:pt>
                <c:pt idx="486">
                  <c:v>55.9077381836</c:v>
                </c:pt>
                <c:pt idx="487">
                  <c:v>55.9095202172</c:v>
                </c:pt>
                <c:pt idx="488">
                  <c:v>55.9101142283</c:v>
                </c:pt>
                <c:pt idx="489">
                  <c:v>56.8361776569</c:v>
                </c:pt>
                <c:pt idx="490">
                  <c:v>56.836771668</c:v>
                </c:pt>
                <c:pt idx="491">
                  <c:v>56.8397417239</c:v>
                </c:pt>
                <c:pt idx="492">
                  <c:v>56.8450878246</c:v>
                </c:pt>
                <c:pt idx="493">
                  <c:v>56.85756205929979</c:v>
                </c:pt>
                <c:pt idx="494">
                  <c:v>56.88072849529983</c:v>
                </c:pt>
                <c:pt idx="495">
                  <c:v>56.88369855119982</c:v>
                </c:pt>
                <c:pt idx="496">
                  <c:v>56.9098350431</c:v>
                </c:pt>
                <c:pt idx="497">
                  <c:v>56.912805099</c:v>
                </c:pt>
                <c:pt idx="498">
                  <c:v>56.9139931214</c:v>
                </c:pt>
                <c:pt idx="499">
                  <c:v>56.98824451879999</c:v>
                </c:pt>
                <c:pt idx="500">
                  <c:v>56.99002655229999</c:v>
                </c:pt>
                <c:pt idx="501">
                  <c:v>57.0066588653</c:v>
                </c:pt>
                <c:pt idx="502">
                  <c:v>57.0096289212</c:v>
                </c:pt>
                <c:pt idx="503">
                  <c:v>57.1872382638</c:v>
                </c:pt>
                <c:pt idx="504">
                  <c:v>57.187832275</c:v>
                </c:pt>
                <c:pt idx="505">
                  <c:v>57.1884262862</c:v>
                </c:pt>
                <c:pt idx="506">
                  <c:v>57.2086226663</c:v>
                </c:pt>
                <c:pt idx="507">
                  <c:v>57.2151567893</c:v>
                </c:pt>
                <c:pt idx="508">
                  <c:v>57.2810920302</c:v>
                </c:pt>
                <c:pt idx="509">
                  <c:v>57.28168604129984</c:v>
                </c:pt>
                <c:pt idx="510">
                  <c:v>57.28762615309999</c:v>
                </c:pt>
                <c:pt idx="511">
                  <c:v>57.3244548462</c:v>
                </c:pt>
                <c:pt idx="512">
                  <c:v>57.3250488574</c:v>
                </c:pt>
                <c:pt idx="513">
                  <c:v>57.3375230922</c:v>
                </c:pt>
                <c:pt idx="514">
                  <c:v>57.3488093046</c:v>
                </c:pt>
                <c:pt idx="515">
                  <c:v>57.35415540519999</c:v>
                </c:pt>
                <c:pt idx="516">
                  <c:v>57.3553434276</c:v>
                </c:pt>
                <c:pt idx="517">
                  <c:v>57.3565314499</c:v>
                </c:pt>
                <c:pt idx="518">
                  <c:v>57.35950150579983</c:v>
                </c:pt>
                <c:pt idx="519">
                  <c:v>58.2427961294</c:v>
                </c:pt>
                <c:pt idx="520">
                  <c:v>58.2433901406</c:v>
                </c:pt>
                <c:pt idx="521">
                  <c:v>58.24457816300001</c:v>
                </c:pt>
                <c:pt idx="522">
                  <c:v>58.2451721741</c:v>
                </c:pt>
                <c:pt idx="523">
                  <c:v>58.2517062971</c:v>
                </c:pt>
                <c:pt idx="524">
                  <c:v>58.2956631244</c:v>
                </c:pt>
                <c:pt idx="525">
                  <c:v>58.3212056051</c:v>
                </c:pt>
                <c:pt idx="526">
                  <c:v>58.3223936274</c:v>
                </c:pt>
                <c:pt idx="527">
                  <c:v>58.3610043541</c:v>
                </c:pt>
                <c:pt idx="528">
                  <c:v>58.3627863876</c:v>
                </c:pt>
                <c:pt idx="529">
                  <c:v>58.36397441</c:v>
                </c:pt>
                <c:pt idx="530">
                  <c:v>58.4394138298</c:v>
                </c:pt>
                <c:pt idx="531">
                  <c:v>58.44060185209999</c:v>
                </c:pt>
                <c:pt idx="532">
                  <c:v>58.45842218750001</c:v>
                </c:pt>
                <c:pt idx="533">
                  <c:v>58.4631742769</c:v>
                </c:pt>
                <c:pt idx="534">
                  <c:v>58.4649563105</c:v>
                </c:pt>
                <c:pt idx="535">
                  <c:v>58.6704841785</c:v>
                </c:pt>
                <c:pt idx="536">
                  <c:v>58.6722662121</c:v>
                </c:pt>
                <c:pt idx="537">
                  <c:v>58.6776123127</c:v>
                </c:pt>
                <c:pt idx="538">
                  <c:v>58.7025607822</c:v>
                </c:pt>
                <c:pt idx="539">
                  <c:v>58.7061248493</c:v>
                </c:pt>
                <c:pt idx="540">
                  <c:v>58.7067188604</c:v>
                </c:pt>
                <c:pt idx="541">
                  <c:v>58.7916624591</c:v>
                </c:pt>
                <c:pt idx="542">
                  <c:v>58.7928504814</c:v>
                </c:pt>
                <c:pt idx="543">
                  <c:v>58.7993846044</c:v>
                </c:pt>
                <c:pt idx="544">
                  <c:v>58.8237390628</c:v>
                </c:pt>
                <c:pt idx="545">
                  <c:v>58.8273031298</c:v>
                </c:pt>
                <c:pt idx="546">
                  <c:v>58.85106357699982</c:v>
                </c:pt>
                <c:pt idx="547">
                  <c:v>58.85225159939989</c:v>
                </c:pt>
                <c:pt idx="548">
                  <c:v>58.86769589000001</c:v>
                </c:pt>
                <c:pt idx="549">
                  <c:v>58.8730419907</c:v>
                </c:pt>
                <c:pt idx="550">
                  <c:v>58.87363600179999</c:v>
                </c:pt>
                <c:pt idx="551">
                  <c:v>58.87482402419999</c:v>
                </c:pt>
                <c:pt idx="552">
                  <c:v>58.87660605769982</c:v>
                </c:pt>
                <c:pt idx="553">
                  <c:v>59.6084278306</c:v>
                </c:pt>
                <c:pt idx="554">
                  <c:v>59.6090218418</c:v>
                </c:pt>
                <c:pt idx="555">
                  <c:v>59.6102098641</c:v>
                </c:pt>
                <c:pt idx="556">
                  <c:v>59.61080387529999</c:v>
                </c:pt>
                <c:pt idx="557">
                  <c:v>59.6173379983</c:v>
                </c:pt>
                <c:pt idx="558">
                  <c:v>59.642880479</c:v>
                </c:pt>
                <c:pt idx="559">
                  <c:v>59.64406850139999</c:v>
                </c:pt>
                <c:pt idx="560">
                  <c:v>59.6648588926</c:v>
                </c:pt>
                <c:pt idx="561">
                  <c:v>59.6666409262</c:v>
                </c:pt>
                <c:pt idx="562">
                  <c:v>59.699311541</c:v>
                </c:pt>
                <c:pt idx="563">
                  <c:v>59.7010935746</c:v>
                </c:pt>
                <c:pt idx="564">
                  <c:v>59.7022815969</c:v>
                </c:pt>
                <c:pt idx="565">
                  <c:v>59.70346961929999</c:v>
                </c:pt>
                <c:pt idx="566">
                  <c:v>59.8109856427</c:v>
                </c:pt>
                <c:pt idx="567">
                  <c:v>59.81157965389983</c:v>
                </c:pt>
                <c:pt idx="568">
                  <c:v>59.8323700452</c:v>
                </c:pt>
                <c:pt idx="569">
                  <c:v>59.8412802129</c:v>
                </c:pt>
                <c:pt idx="570">
                  <c:v>59.8466263135</c:v>
                </c:pt>
                <c:pt idx="571">
                  <c:v>59.8472203247</c:v>
                </c:pt>
                <c:pt idx="572">
                  <c:v>60.090170897</c:v>
                </c:pt>
                <c:pt idx="573">
                  <c:v>60.0913589194</c:v>
                </c:pt>
                <c:pt idx="574">
                  <c:v>60.0949229865</c:v>
                </c:pt>
                <c:pt idx="575">
                  <c:v>60.1204654672</c:v>
                </c:pt>
                <c:pt idx="576">
                  <c:v>60.1234355231</c:v>
                </c:pt>
                <c:pt idx="577">
                  <c:v>60.1240295342</c:v>
                </c:pt>
                <c:pt idx="578">
                  <c:v>60.2345156136</c:v>
                </c:pt>
                <c:pt idx="579">
                  <c:v>60.2374856695</c:v>
                </c:pt>
                <c:pt idx="580">
                  <c:v>60.2416437477</c:v>
                </c:pt>
                <c:pt idx="581">
                  <c:v>60.2440197925</c:v>
                </c:pt>
                <c:pt idx="582">
                  <c:v>60.2838185415</c:v>
                </c:pt>
                <c:pt idx="583">
                  <c:v>60.2850065638</c:v>
                </c:pt>
                <c:pt idx="584">
                  <c:v>60.3028268992</c:v>
                </c:pt>
                <c:pt idx="585">
                  <c:v>60.3040149216</c:v>
                </c:pt>
                <c:pt idx="586">
                  <c:v>60.33430949169983</c:v>
                </c:pt>
                <c:pt idx="587">
                  <c:v>60.33787355879984</c:v>
                </c:pt>
                <c:pt idx="588">
                  <c:v>60.3438136706</c:v>
                </c:pt>
                <c:pt idx="589">
                  <c:v>60.34440768179976</c:v>
                </c:pt>
                <c:pt idx="590">
                  <c:v>60.3450016929</c:v>
                </c:pt>
                <c:pt idx="591">
                  <c:v>61.1807754222</c:v>
                </c:pt>
                <c:pt idx="592">
                  <c:v>61.18136943339999</c:v>
                </c:pt>
                <c:pt idx="593">
                  <c:v>61.18255745569999</c:v>
                </c:pt>
                <c:pt idx="594">
                  <c:v>61.18374547810001</c:v>
                </c:pt>
                <c:pt idx="595">
                  <c:v>61.1861215228</c:v>
                </c:pt>
                <c:pt idx="596">
                  <c:v>61.18909157869999</c:v>
                </c:pt>
                <c:pt idx="597">
                  <c:v>61.2128520259</c:v>
                </c:pt>
                <c:pt idx="598">
                  <c:v>61.21344603710001</c:v>
                </c:pt>
                <c:pt idx="599">
                  <c:v>61.2348304395</c:v>
                </c:pt>
                <c:pt idx="600">
                  <c:v>61.236612473</c:v>
                </c:pt>
                <c:pt idx="601">
                  <c:v>61.2752231997</c:v>
                </c:pt>
                <c:pt idx="602">
                  <c:v>61.2758172109</c:v>
                </c:pt>
                <c:pt idx="603">
                  <c:v>61.282945345</c:v>
                </c:pt>
                <c:pt idx="604">
                  <c:v>61.2841333674</c:v>
                </c:pt>
                <c:pt idx="605">
                  <c:v>61.37798713369983</c:v>
                </c:pt>
                <c:pt idx="606">
                  <c:v>61.3791751561</c:v>
                </c:pt>
                <c:pt idx="607">
                  <c:v>61.3803631784</c:v>
                </c:pt>
                <c:pt idx="608">
                  <c:v>61.3981835138</c:v>
                </c:pt>
                <c:pt idx="609">
                  <c:v>61.4047176368</c:v>
                </c:pt>
                <c:pt idx="610">
                  <c:v>61.41006373739999</c:v>
                </c:pt>
                <c:pt idx="611">
                  <c:v>61.41125175979983</c:v>
                </c:pt>
                <c:pt idx="612">
                  <c:v>61.4136278045</c:v>
                </c:pt>
                <c:pt idx="613">
                  <c:v>61.6779627793</c:v>
                </c:pt>
                <c:pt idx="614">
                  <c:v>61.6791508016</c:v>
                </c:pt>
                <c:pt idx="615">
                  <c:v>61.6809328352</c:v>
                </c:pt>
                <c:pt idx="616">
                  <c:v>61.6862789358</c:v>
                </c:pt>
                <c:pt idx="617">
                  <c:v>61.6874669581</c:v>
                </c:pt>
                <c:pt idx="618">
                  <c:v>61.70588130470001</c:v>
                </c:pt>
                <c:pt idx="619">
                  <c:v>61.7076633382</c:v>
                </c:pt>
                <c:pt idx="620">
                  <c:v>61.8133973281</c:v>
                </c:pt>
                <c:pt idx="621">
                  <c:v>61.81696139519999</c:v>
                </c:pt>
                <c:pt idx="622">
                  <c:v>61.8187434288</c:v>
                </c:pt>
                <c:pt idx="623">
                  <c:v>61.8205254623</c:v>
                </c:pt>
                <c:pt idx="624">
                  <c:v>61.8698283902</c:v>
                </c:pt>
                <c:pt idx="625">
                  <c:v>61.8710164125</c:v>
                </c:pt>
                <c:pt idx="626">
                  <c:v>61.8935888373</c:v>
                </c:pt>
                <c:pt idx="627">
                  <c:v>61.9131912063</c:v>
                </c:pt>
                <c:pt idx="628">
                  <c:v>61.9173492845</c:v>
                </c:pt>
                <c:pt idx="629">
                  <c:v>61.92091335160001</c:v>
                </c:pt>
                <c:pt idx="630">
                  <c:v>61.9215073628</c:v>
                </c:pt>
                <c:pt idx="631">
                  <c:v>61.9221013739</c:v>
                </c:pt>
                <c:pt idx="632">
                  <c:v>61.92388340749999</c:v>
                </c:pt>
                <c:pt idx="633">
                  <c:v>61.92507142980001</c:v>
                </c:pt>
                <c:pt idx="634">
                  <c:v>62.8374726012</c:v>
                </c:pt>
                <c:pt idx="635">
                  <c:v>62.8380666124</c:v>
                </c:pt>
                <c:pt idx="636">
                  <c:v>62.84044265709989</c:v>
                </c:pt>
                <c:pt idx="637">
                  <c:v>62.84103666829994</c:v>
                </c:pt>
                <c:pt idx="638">
                  <c:v>62.84163067949999</c:v>
                </c:pt>
                <c:pt idx="639">
                  <c:v>62.8451947466</c:v>
                </c:pt>
                <c:pt idx="640">
                  <c:v>62.8469767801</c:v>
                </c:pt>
                <c:pt idx="641">
                  <c:v>62.849946836</c:v>
                </c:pt>
                <c:pt idx="642">
                  <c:v>62.8505408472</c:v>
                </c:pt>
                <c:pt idx="643">
                  <c:v>62.88261745089999</c:v>
                </c:pt>
                <c:pt idx="644">
                  <c:v>62.88499349559999</c:v>
                </c:pt>
                <c:pt idx="645">
                  <c:v>62.9111299875</c:v>
                </c:pt>
                <c:pt idx="646">
                  <c:v>62.912912021</c:v>
                </c:pt>
                <c:pt idx="647">
                  <c:v>62.9135060322</c:v>
                </c:pt>
                <c:pt idx="648">
                  <c:v>62.95271077</c:v>
                </c:pt>
                <c:pt idx="649">
                  <c:v>62.9544928036</c:v>
                </c:pt>
                <c:pt idx="650">
                  <c:v>62.9628089601</c:v>
                </c:pt>
                <c:pt idx="651">
                  <c:v>63.0715130059</c:v>
                </c:pt>
                <c:pt idx="652">
                  <c:v>63.07448306179983</c:v>
                </c:pt>
                <c:pt idx="653">
                  <c:v>63.08101718469999</c:v>
                </c:pt>
                <c:pt idx="654">
                  <c:v>63.0822052071</c:v>
                </c:pt>
                <c:pt idx="655">
                  <c:v>63.10774768779999</c:v>
                </c:pt>
                <c:pt idx="656">
                  <c:v>63.1095297213</c:v>
                </c:pt>
                <c:pt idx="657">
                  <c:v>63.11725186669999</c:v>
                </c:pt>
                <c:pt idx="658">
                  <c:v>63.118439889</c:v>
                </c:pt>
                <c:pt idx="659">
                  <c:v>63.1190339002</c:v>
                </c:pt>
                <c:pt idx="660">
                  <c:v>63.3685185955</c:v>
                </c:pt>
                <c:pt idx="661">
                  <c:v>63.3691126067</c:v>
                </c:pt>
                <c:pt idx="662">
                  <c:v>63.373270685</c:v>
                </c:pt>
                <c:pt idx="663">
                  <c:v>63.3762407409</c:v>
                </c:pt>
                <c:pt idx="664">
                  <c:v>63.3922790427</c:v>
                </c:pt>
                <c:pt idx="665">
                  <c:v>63.39406107619999</c:v>
                </c:pt>
                <c:pt idx="666">
                  <c:v>63.3946550874</c:v>
                </c:pt>
                <c:pt idx="667">
                  <c:v>63.3952490986</c:v>
                </c:pt>
                <c:pt idx="668">
                  <c:v>63.4968250102</c:v>
                </c:pt>
                <c:pt idx="669">
                  <c:v>63.4980130326</c:v>
                </c:pt>
                <c:pt idx="670">
                  <c:v>63.5039531444</c:v>
                </c:pt>
                <c:pt idx="671">
                  <c:v>63.5586021729</c:v>
                </c:pt>
                <c:pt idx="672">
                  <c:v>63.5603842064</c:v>
                </c:pt>
                <c:pt idx="673">
                  <c:v>63.5847386648</c:v>
                </c:pt>
                <c:pt idx="674">
                  <c:v>63.585332676</c:v>
                </c:pt>
                <c:pt idx="675">
                  <c:v>63.6102811455</c:v>
                </c:pt>
                <c:pt idx="676">
                  <c:v>63.6138452126</c:v>
                </c:pt>
                <c:pt idx="677">
                  <c:v>63.6191913132</c:v>
                </c:pt>
                <c:pt idx="678">
                  <c:v>63.62394340260001</c:v>
                </c:pt>
                <c:pt idx="679">
                  <c:v>63.6263194473</c:v>
                </c:pt>
                <c:pt idx="680">
                  <c:v>63.63404159269999</c:v>
                </c:pt>
                <c:pt idx="681">
                  <c:v>63.63463560380001</c:v>
                </c:pt>
                <c:pt idx="682">
                  <c:v>64.5405026523</c:v>
                </c:pt>
                <c:pt idx="683">
                  <c:v>64.5422846858</c:v>
                </c:pt>
                <c:pt idx="684">
                  <c:v>64.54584875289953</c:v>
                </c:pt>
                <c:pt idx="685">
                  <c:v>64.5482247976</c:v>
                </c:pt>
                <c:pt idx="686">
                  <c:v>64.55119485350001</c:v>
                </c:pt>
                <c:pt idx="687">
                  <c:v>64.55535293169953</c:v>
                </c:pt>
                <c:pt idx="688">
                  <c:v>64.55951101000001</c:v>
                </c:pt>
                <c:pt idx="689">
                  <c:v>64.589211569</c:v>
                </c:pt>
                <c:pt idx="690">
                  <c:v>64.5898055801</c:v>
                </c:pt>
                <c:pt idx="691">
                  <c:v>64.6171300944</c:v>
                </c:pt>
                <c:pt idx="692">
                  <c:v>64.61831811669927</c:v>
                </c:pt>
                <c:pt idx="693">
                  <c:v>64.6640569776</c:v>
                </c:pt>
                <c:pt idx="694">
                  <c:v>64.6652449999</c:v>
                </c:pt>
                <c:pt idx="695">
                  <c:v>64.6682150558</c:v>
                </c:pt>
                <c:pt idx="696">
                  <c:v>64.67237313409929</c:v>
                </c:pt>
                <c:pt idx="697">
                  <c:v>64.7745430569</c:v>
                </c:pt>
                <c:pt idx="698">
                  <c:v>64.77573107929958</c:v>
                </c:pt>
                <c:pt idx="699">
                  <c:v>64.77632509039998</c:v>
                </c:pt>
                <c:pt idx="700">
                  <c:v>64.8006795488</c:v>
                </c:pt>
                <c:pt idx="701">
                  <c:v>64.80305559350001</c:v>
                </c:pt>
                <c:pt idx="702">
                  <c:v>64.8084016941</c:v>
                </c:pt>
                <c:pt idx="703">
                  <c:v>64.80958971649953</c:v>
                </c:pt>
                <c:pt idx="704">
                  <c:v>64.81077773879953</c:v>
                </c:pt>
                <c:pt idx="705">
                  <c:v>64.81137175000001</c:v>
                </c:pt>
                <c:pt idx="706">
                  <c:v>65.08164683659955</c:v>
                </c:pt>
                <c:pt idx="707">
                  <c:v>65.08342887010001</c:v>
                </c:pt>
                <c:pt idx="708">
                  <c:v>65.08639892599976</c:v>
                </c:pt>
                <c:pt idx="709">
                  <c:v>65.08936898189998</c:v>
                </c:pt>
                <c:pt idx="710">
                  <c:v>65.1137234403</c:v>
                </c:pt>
                <c:pt idx="711">
                  <c:v>65.11847552970001</c:v>
                </c:pt>
                <c:pt idx="712">
                  <c:v>65.1202575632</c:v>
                </c:pt>
                <c:pt idx="713">
                  <c:v>65.2141113296</c:v>
                </c:pt>
                <c:pt idx="714">
                  <c:v>65.2152993519</c:v>
                </c:pt>
                <c:pt idx="715">
                  <c:v>65.2212394637</c:v>
                </c:pt>
                <c:pt idx="716">
                  <c:v>65.2913327829</c:v>
                </c:pt>
                <c:pt idx="717">
                  <c:v>65.2919267941</c:v>
                </c:pt>
                <c:pt idx="718">
                  <c:v>65.2925208052</c:v>
                </c:pt>
                <c:pt idx="719">
                  <c:v>65.3144992189</c:v>
                </c:pt>
                <c:pt idx="720">
                  <c:v>65.31509323009998</c:v>
                </c:pt>
                <c:pt idx="721">
                  <c:v>65.34538780019955</c:v>
                </c:pt>
                <c:pt idx="722">
                  <c:v>65.35370395669958</c:v>
                </c:pt>
                <c:pt idx="723">
                  <c:v>65.35608000139995</c:v>
                </c:pt>
                <c:pt idx="724">
                  <c:v>65.3572680238</c:v>
                </c:pt>
                <c:pt idx="725">
                  <c:v>65.35845604609958</c:v>
                </c:pt>
                <c:pt idx="726">
                  <c:v>65.3602380797</c:v>
                </c:pt>
                <c:pt idx="727">
                  <c:v>65.36083209089959</c:v>
                </c:pt>
                <c:pt idx="728">
                  <c:v>65.361426102</c:v>
                </c:pt>
                <c:pt idx="729">
                  <c:v>66.3451086149</c:v>
                </c:pt>
                <c:pt idx="730">
                  <c:v>66.34570262610001</c:v>
                </c:pt>
                <c:pt idx="731">
                  <c:v>66.348672682</c:v>
                </c:pt>
                <c:pt idx="732">
                  <c:v>66.3492666932</c:v>
                </c:pt>
                <c:pt idx="733">
                  <c:v>66.35045471560001</c:v>
                </c:pt>
                <c:pt idx="734">
                  <c:v>66.3522367491</c:v>
                </c:pt>
                <c:pt idx="735">
                  <c:v>66.35580081619938</c:v>
                </c:pt>
                <c:pt idx="736">
                  <c:v>66.3587708720993</c:v>
                </c:pt>
                <c:pt idx="737">
                  <c:v>66.39678758749955</c:v>
                </c:pt>
                <c:pt idx="738">
                  <c:v>66.39738159869967</c:v>
                </c:pt>
                <c:pt idx="739">
                  <c:v>66.42708215769953</c:v>
                </c:pt>
                <c:pt idx="740">
                  <c:v>66.42945820239976</c:v>
                </c:pt>
                <c:pt idx="741">
                  <c:v>66.4306462248</c:v>
                </c:pt>
                <c:pt idx="742">
                  <c:v>66.4870772868</c:v>
                </c:pt>
                <c:pt idx="743">
                  <c:v>66.4894533315</c:v>
                </c:pt>
                <c:pt idx="744">
                  <c:v>66.497769488</c:v>
                </c:pt>
                <c:pt idx="745">
                  <c:v>66.4995515216</c:v>
                </c:pt>
                <c:pt idx="746">
                  <c:v>66.50133355509998</c:v>
                </c:pt>
                <c:pt idx="747">
                  <c:v>66.6040974891</c:v>
                </c:pt>
                <c:pt idx="748">
                  <c:v>66.60706754499998</c:v>
                </c:pt>
                <c:pt idx="749">
                  <c:v>66.64567827170001</c:v>
                </c:pt>
                <c:pt idx="750">
                  <c:v>66.6498363499</c:v>
                </c:pt>
                <c:pt idx="751">
                  <c:v>66.65934052879955</c:v>
                </c:pt>
                <c:pt idx="752">
                  <c:v>66.6611225623</c:v>
                </c:pt>
                <c:pt idx="753">
                  <c:v>66.6652806406</c:v>
                </c:pt>
                <c:pt idx="754">
                  <c:v>66.66943871879945</c:v>
                </c:pt>
                <c:pt idx="755">
                  <c:v>66.67003272999956</c:v>
                </c:pt>
                <c:pt idx="756">
                  <c:v>66.6706267412</c:v>
                </c:pt>
                <c:pt idx="757">
                  <c:v>66.95812815199976</c:v>
                </c:pt>
                <c:pt idx="758">
                  <c:v>66.9593161743</c:v>
                </c:pt>
                <c:pt idx="759">
                  <c:v>66.96228623019998</c:v>
                </c:pt>
                <c:pt idx="760">
                  <c:v>66.9640682638</c:v>
                </c:pt>
                <c:pt idx="761">
                  <c:v>66.97000837559958</c:v>
                </c:pt>
                <c:pt idx="762">
                  <c:v>66.97357244259958</c:v>
                </c:pt>
                <c:pt idx="763">
                  <c:v>66.99733288979998</c:v>
                </c:pt>
                <c:pt idx="764">
                  <c:v>66.997926901</c:v>
                </c:pt>
                <c:pt idx="765">
                  <c:v>67.0003029457</c:v>
                </c:pt>
                <c:pt idx="766">
                  <c:v>67.0020849792</c:v>
                </c:pt>
                <c:pt idx="767">
                  <c:v>67.00267899039976</c:v>
                </c:pt>
                <c:pt idx="768">
                  <c:v>67.10544292439972</c:v>
                </c:pt>
                <c:pt idx="769">
                  <c:v>67.107224958</c:v>
                </c:pt>
                <c:pt idx="770">
                  <c:v>67.11257105859953</c:v>
                </c:pt>
                <c:pt idx="771">
                  <c:v>67.11554111449945</c:v>
                </c:pt>
                <c:pt idx="772">
                  <c:v>67.16543805349929</c:v>
                </c:pt>
                <c:pt idx="773">
                  <c:v>67.1672200871</c:v>
                </c:pt>
                <c:pt idx="774">
                  <c:v>67.1975146572</c:v>
                </c:pt>
                <c:pt idx="775">
                  <c:v>67.1981086684</c:v>
                </c:pt>
                <c:pt idx="776">
                  <c:v>67.2236511491</c:v>
                </c:pt>
                <c:pt idx="777">
                  <c:v>67.226621205</c:v>
                </c:pt>
                <c:pt idx="778">
                  <c:v>67.2278092274</c:v>
                </c:pt>
                <c:pt idx="779">
                  <c:v>67.2307792833</c:v>
                </c:pt>
                <c:pt idx="780">
                  <c:v>67.2319673056</c:v>
                </c:pt>
                <c:pt idx="781">
                  <c:v>67.233155328</c:v>
                </c:pt>
                <c:pt idx="782">
                  <c:v>67.23434335029998</c:v>
                </c:pt>
                <c:pt idx="783">
                  <c:v>67.2355313726995</c:v>
                </c:pt>
                <c:pt idx="784">
                  <c:v>67.2361253839</c:v>
                </c:pt>
                <c:pt idx="785">
                  <c:v>68.23168812040001</c:v>
                </c:pt>
                <c:pt idx="786">
                  <c:v>68.23228213149953</c:v>
                </c:pt>
                <c:pt idx="787">
                  <c:v>68.23287614269945</c:v>
                </c:pt>
                <c:pt idx="788">
                  <c:v>68.2340641651</c:v>
                </c:pt>
                <c:pt idx="789">
                  <c:v>68.23584619859955</c:v>
                </c:pt>
                <c:pt idx="790">
                  <c:v>68.2400042769</c:v>
                </c:pt>
                <c:pt idx="791">
                  <c:v>68.24238032160001</c:v>
                </c:pt>
                <c:pt idx="792">
                  <c:v>68.24535037749959</c:v>
                </c:pt>
                <c:pt idx="793">
                  <c:v>68.24772642219998</c:v>
                </c:pt>
                <c:pt idx="794">
                  <c:v>68.24891444459998</c:v>
                </c:pt>
                <c:pt idx="795">
                  <c:v>68.2518845005</c:v>
                </c:pt>
                <c:pt idx="796">
                  <c:v>68.25247851159942</c:v>
                </c:pt>
                <c:pt idx="797">
                  <c:v>68.25604257869959</c:v>
                </c:pt>
                <c:pt idx="798">
                  <c:v>68.28871319359959</c:v>
                </c:pt>
                <c:pt idx="799">
                  <c:v>68.2904952271</c:v>
                </c:pt>
                <c:pt idx="800">
                  <c:v>68.3190077637</c:v>
                </c:pt>
                <c:pt idx="801">
                  <c:v>68.31960177489998</c:v>
                </c:pt>
                <c:pt idx="802">
                  <c:v>68.32375985319956</c:v>
                </c:pt>
                <c:pt idx="803">
                  <c:v>68.3873190493</c:v>
                </c:pt>
                <c:pt idx="804">
                  <c:v>68.39444718349957</c:v>
                </c:pt>
                <c:pt idx="805">
                  <c:v>68.39504119469953</c:v>
                </c:pt>
                <c:pt idx="806">
                  <c:v>68.3997932841</c:v>
                </c:pt>
                <c:pt idx="807">
                  <c:v>68.5275056877</c:v>
                </c:pt>
                <c:pt idx="808">
                  <c:v>68.5280996988</c:v>
                </c:pt>
                <c:pt idx="809">
                  <c:v>68.5316637659</c:v>
                </c:pt>
                <c:pt idx="810">
                  <c:v>68.5322577771</c:v>
                </c:pt>
                <c:pt idx="811">
                  <c:v>68.53285178829998</c:v>
                </c:pt>
                <c:pt idx="812">
                  <c:v>68.5572062466</c:v>
                </c:pt>
                <c:pt idx="813">
                  <c:v>68.5578002578</c:v>
                </c:pt>
                <c:pt idx="814">
                  <c:v>68.558394269</c:v>
                </c:pt>
                <c:pt idx="815">
                  <c:v>68.5661164143</c:v>
                </c:pt>
                <c:pt idx="816">
                  <c:v>68.5678984478</c:v>
                </c:pt>
                <c:pt idx="817">
                  <c:v>68.568492459</c:v>
                </c:pt>
                <c:pt idx="818">
                  <c:v>68.5690864702</c:v>
                </c:pt>
                <c:pt idx="819">
                  <c:v>68.5696804814</c:v>
                </c:pt>
                <c:pt idx="820">
                  <c:v>68.85421183630001</c:v>
                </c:pt>
                <c:pt idx="821">
                  <c:v>68.8559938698</c:v>
                </c:pt>
                <c:pt idx="822">
                  <c:v>68.8577759032997</c:v>
                </c:pt>
                <c:pt idx="823">
                  <c:v>68.85955793689956</c:v>
                </c:pt>
                <c:pt idx="824">
                  <c:v>68.8672800822</c:v>
                </c:pt>
                <c:pt idx="825">
                  <c:v>68.8696561269</c:v>
                </c:pt>
                <c:pt idx="826">
                  <c:v>68.88510041759955</c:v>
                </c:pt>
                <c:pt idx="827">
                  <c:v>68.8874764623</c:v>
                </c:pt>
                <c:pt idx="828">
                  <c:v>68.8910405294</c:v>
                </c:pt>
                <c:pt idx="829">
                  <c:v>69.03776129069998</c:v>
                </c:pt>
                <c:pt idx="830">
                  <c:v>69.03835530180001</c:v>
                </c:pt>
                <c:pt idx="831">
                  <c:v>69.0395433242</c:v>
                </c:pt>
                <c:pt idx="832">
                  <c:v>69.0448894248</c:v>
                </c:pt>
                <c:pt idx="833">
                  <c:v>69.045483436</c:v>
                </c:pt>
                <c:pt idx="834">
                  <c:v>69.0460774472</c:v>
                </c:pt>
                <c:pt idx="835">
                  <c:v>69.10904263219955</c:v>
                </c:pt>
                <c:pt idx="836">
                  <c:v>69.11438873279948</c:v>
                </c:pt>
                <c:pt idx="837">
                  <c:v>69.114982744</c:v>
                </c:pt>
                <c:pt idx="838">
                  <c:v>69.15418748179998</c:v>
                </c:pt>
                <c:pt idx="839">
                  <c:v>69.15478149299958</c:v>
                </c:pt>
                <c:pt idx="840">
                  <c:v>69.1559695153</c:v>
                </c:pt>
                <c:pt idx="841">
                  <c:v>69.1815119961</c:v>
                </c:pt>
                <c:pt idx="842">
                  <c:v>69.18567007429959</c:v>
                </c:pt>
                <c:pt idx="843">
                  <c:v>69.1862640855</c:v>
                </c:pt>
                <c:pt idx="844">
                  <c:v>69.19279820849943</c:v>
                </c:pt>
                <c:pt idx="845">
                  <c:v>69.194580242</c:v>
                </c:pt>
                <c:pt idx="846">
                  <c:v>69.19636227550001</c:v>
                </c:pt>
                <c:pt idx="847">
                  <c:v>69.19933233139955</c:v>
                </c:pt>
                <c:pt idx="848">
                  <c:v>69.2040844209</c:v>
                </c:pt>
                <c:pt idx="849">
                  <c:v>69.20646046559998</c:v>
                </c:pt>
                <c:pt idx="850">
                  <c:v>69.2076484879</c:v>
                </c:pt>
                <c:pt idx="851">
                  <c:v>70.3630002317</c:v>
                </c:pt>
                <c:pt idx="852">
                  <c:v>70.3635942428</c:v>
                </c:pt>
                <c:pt idx="853">
                  <c:v>70.364188254</c:v>
                </c:pt>
                <c:pt idx="854">
                  <c:v>70.3677523211</c:v>
                </c:pt>
                <c:pt idx="855">
                  <c:v>70.37072237699942</c:v>
                </c:pt>
                <c:pt idx="856">
                  <c:v>70.37250441049953</c:v>
                </c:pt>
                <c:pt idx="857">
                  <c:v>70.37844452229955</c:v>
                </c:pt>
                <c:pt idx="858">
                  <c:v>70.37903853349925</c:v>
                </c:pt>
                <c:pt idx="859">
                  <c:v>70.3831966118</c:v>
                </c:pt>
                <c:pt idx="860">
                  <c:v>70.3903247459</c:v>
                </c:pt>
                <c:pt idx="861">
                  <c:v>70.3909187571</c:v>
                </c:pt>
                <c:pt idx="862">
                  <c:v>70.42180733839976</c:v>
                </c:pt>
                <c:pt idx="863">
                  <c:v>70.4241833831</c:v>
                </c:pt>
                <c:pt idx="864">
                  <c:v>70.42477739429968</c:v>
                </c:pt>
                <c:pt idx="865">
                  <c:v>70.456853998</c:v>
                </c:pt>
                <c:pt idx="866">
                  <c:v>70.4616060874</c:v>
                </c:pt>
                <c:pt idx="867">
                  <c:v>70.4622000986</c:v>
                </c:pt>
                <c:pt idx="868">
                  <c:v>70.5138790712</c:v>
                </c:pt>
                <c:pt idx="869">
                  <c:v>70.5144730824</c:v>
                </c:pt>
                <c:pt idx="870">
                  <c:v>70.5186311605997</c:v>
                </c:pt>
                <c:pt idx="871">
                  <c:v>70.5204131942</c:v>
                </c:pt>
                <c:pt idx="872">
                  <c:v>70.64753158649968</c:v>
                </c:pt>
                <c:pt idx="873">
                  <c:v>70.6481255977</c:v>
                </c:pt>
                <c:pt idx="874">
                  <c:v>70.6493136201</c:v>
                </c:pt>
                <c:pt idx="875">
                  <c:v>70.6516896648</c:v>
                </c:pt>
                <c:pt idx="876">
                  <c:v>70.65228367600001</c:v>
                </c:pt>
                <c:pt idx="877">
                  <c:v>70.68257824609945</c:v>
                </c:pt>
                <c:pt idx="878">
                  <c:v>70.68376626850001</c:v>
                </c:pt>
                <c:pt idx="879">
                  <c:v>70.69089440260001</c:v>
                </c:pt>
                <c:pt idx="880">
                  <c:v>70.692082425</c:v>
                </c:pt>
                <c:pt idx="881">
                  <c:v>70.6938644585</c:v>
                </c:pt>
                <c:pt idx="882">
                  <c:v>70.6944584697</c:v>
                </c:pt>
                <c:pt idx="883">
                  <c:v>71.1132363511</c:v>
                </c:pt>
                <c:pt idx="884">
                  <c:v>71.1156123958</c:v>
                </c:pt>
                <c:pt idx="885">
                  <c:v>71.1173944294</c:v>
                </c:pt>
                <c:pt idx="886">
                  <c:v>71.12571058590001</c:v>
                </c:pt>
                <c:pt idx="887">
                  <c:v>71.1316506977</c:v>
                </c:pt>
                <c:pt idx="888">
                  <c:v>71.1322447088</c:v>
                </c:pt>
                <c:pt idx="889">
                  <c:v>71.17263746899968</c:v>
                </c:pt>
                <c:pt idx="890">
                  <c:v>71.17560752489958</c:v>
                </c:pt>
                <c:pt idx="891">
                  <c:v>71.17679554729958</c:v>
                </c:pt>
                <c:pt idx="892">
                  <c:v>71.1779835697</c:v>
                </c:pt>
                <c:pt idx="893">
                  <c:v>71.17917159199959</c:v>
                </c:pt>
                <c:pt idx="894">
                  <c:v>71.3169821856</c:v>
                </c:pt>
                <c:pt idx="895">
                  <c:v>71.32351630860001</c:v>
                </c:pt>
                <c:pt idx="896">
                  <c:v>71.32648636449953</c:v>
                </c:pt>
                <c:pt idx="897">
                  <c:v>71.3734132476</c:v>
                </c:pt>
                <c:pt idx="898">
                  <c:v>71.37638330349945</c:v>
                </c:pt>
                <c:pt idx="899">
                  <c:v>71.37816533709955</c:v>
                </c:pt>
                <c:pt idx="900">
                  <c:v>71.42271617549953</c:v>
                </c:pt>
                <c:pt idx="901">
                  <c:v>71.4239041979</c:v>
                </c:pt>
                <c:pt idx="902">
                  <c:v>71.42687425379968</c:v>
                </c:pt>
                <c:pt idx="903">
                  <c:v>71.4530107457</c:v>
                </c:pt>
                <c:pt idx="904">
                  <c:v>71.4536047568</c:v>
                </c:pt>
                <c:pt idx="905">
                  <c:v>71.4577628351</c:v>
                </c:pt>
                <c:pt idx="906">
                  <c:v>71.45835684629959</c:v>
                </c:pt>
                <c:pt idx="907">
                  <c:v>71.46073289100001</c:v>
                </c:pt>
                <c:pt idx="908">
                  <c:v>71.4625149245</c:v>
                </c:pt>
                <c:pt idx="909">
                  <c:v>71.4631089357</c:v>
                </c:pt>
                <c:pt idx="910">
                  <c:v>71.46667300279998</c:v>
                </c:pt>
                <c:pt idx="911">
                  <c:v>71.467267014</c:v>
                </c:pt>
                <c:pt idx="912">
                  <c:v>71.4684550363</c:v>
                </c:pt>
                <c:pt idx="913">
                  <c:v>71.4696430587</c:v>
                </c:pt>
                <c:pt idx="914">
                  <c:v>72.6309349142</c:v>
                </c:pt>
                <c:pt idx="915">
                  <c:v>72.6315289254</c:v>
                </c:pt>
                <c:pt idx="916">
                  <c:v>72.63212293659953</c:v>
                </c:pt>
                <c:pt idx="917">
                  <c:v>72.63271694769959</c:v>
                </c:pt>
                <c:pt idx="918">
                  <c:v>72.63568700359953</c:v>
                </c:pt>
                <c:pt idx="919">
                  <c:v>72.63746903719998</c:v>
                </c:pt>
                <c:pt idx="920">
                  <c:v>72.6392510707</c:v>
                </c:pt>
                <c:pt idx="921">
                  <c:v>72.6416271154</c:v>
                </c:pt>
                <c:pt idx="922">
                  <c:v>72.6475672272</c:v>
                </c:pt>
                <c:pt idx="923">
                  <c:v>72.65528937249942</c:v>
                </c:pt>
                <c:pt idx="924">
                  <c:v>72.65588338369955</c:v>
                </c:pt>
                <c:pt idx="925">
                  <c:v>72.69449411039976</c:v>
                </c:pt>
                <c:pt idx="926">
                  <c:v>72.69508812159947</c:v>
                </c:pt>
                <c:pt idx="927">
                  <c:v>72.69568213269932</c:v>
                </c:pt>
                <c:pt idx="928">
                  <c:v>72.73488687060001</c:v>
                </c:pt>
                <c:pt idx="929">
                  <c:v>72.73845093759962</c:v>
                </c:pt>
                <c:pt idx="930">
                  <c:v>72.80735623439998</c:v>
                </c:pt>
                <c:pt idx="931">
                  <c:v>72.8079502456</c:v>
                </c:pt>
                <c:pt idx="932">
                  <c:v>72.809138268</c:v>
                </c:pt>
                <c:pt idx="933">
                  <c:v>72.8168604133</c:v>
                </c:pt>
                <c:pt idx="934">
                  <c:v>72.81804843570001</c:v>
                </c:pt>
                <c:pt idx="935">
                  <c:v>72.8186424469</c:v>
                </c:pt>
                <c:pt idx="936">
                  <c:v>72.9659572193</c:v>
                </c:pt>
                <c:pt idx="937">
                  <c:v>72.9689272752</c:v>
                </c:pt>
                <c:pt idx="938">
                  <c:v>72.9695212864</c:v>
                </c:pt>
                <c:pt idx="939">
                  <c:v>73.0116960801</c:v>
                </c:pt>
                <c:pt idx="940">
                  <c:v>73.0182302031</c:v>
                </c:pt>
                <c:pt idx="941">
                  <c:v>73.02298229249945</c:v>
                </c:pt>
                <c:pt idx="942">
                  <c:v>73.0247643261</c:v>
                </c:pt>
                <c:pt idx="943">
                  <c:v>73.0301104267</c:v>
                </c:pt>
                <c:pt idx="944">
                  <c:v>73.0318924602</c:v>
                </c:pt>
                <c:pt idx="945">
                  <c:v>73.03248647140001</c:v>
                </c:pt>
                <c:pt idx="946">
                  <c:v>73.4589864981</c:v>
                </c:pt>
                <c:pt idx="947">
                  <c:v>73.4595805093</c:v>
                </c:pt>
                <c:pt idx="948">
                  <c:v>73.4613625428</c:v>
                </c:pt>
                <c:pt idx="949">
                  <c:v>73.4655206211</c:v>
                </c:pt>
                <c:pt idx="950">
                  <c:v>73.4726487552</c:v>
                </c:pt>
                <c:pt idx="951">
                  <c:v>73.47561881109957</c:v>
                </c:pt>
                <c:pt idx="952">
                  <c:v>73.4762128223</c:v>
                </c:pt>
                <c:pt idx="953">
                  <c:v>73.508289426</c:v>
                </c:pt>
                <c:pt idx="954">
                  <c:v>73.5088834372</c:v>
                </c:pt>
                <c:pt idx="955">
                  <c:v>73.51304151539998</c:v>
                </c:pt>
                <c:pt idx="956">
                  <c:v>73.5154175602</c:v>
                </c:pt>
                <c:pt idx="957">
                  <c:v>73.5160115713</c:v>
                </c:pt>
                <c:pt idx="958">
                  <c:v>73.6443179861</c:v>
                </c:pt>
                <c:pt idx="959">
                  <c:v>73.64550600839998</c:v>
                </c:pt>
                <c:pt idx="960">
                  <c:v>73.64788205310001</c:v>
                </c:pt>
                <c:pt idx="961">
                  <c:v>73.65382216489959</c:v>
                </c:pt>
                <c:pt idx="962">
                  <c:v>73.65441617609953</c:v>
                </c:pt>
                <c:pt idx="963">
                  <c:v>73.65501018729964</c:v>
                </c:pt>
                <c:pt idx="964">
                  <c:v>73.65560419849955</c:v>
                </c:pt>
                <c:pt idx="965">
                  <c:v>73.65619820969968</c:v>
                </c:pt>
                <c:pt idx="966">
                  <c:v>73.72866757349956</c:v>
                </c:pt>
                <c:pt idx="967">
                  <c:v>73.72985559589998</c:v>
                </c:pt>
                <c:pt idx="968">
                  <c:v>73.7304496071</c:v>
                </c:pt>
                <c:pt idx="969">
                  <c:v>73.7607441772</c:v>
                </c:pt>
                <c:pt idx="970">
                  <c:v>73.7625262107</c:v>
                </c:pt>
                <c:pt idx="971">
                  <c:v>73.7643082443</c:v>
                </c:pt>
                <c:pt idx="972">
                  <c:v>73.80351298209995</c:v>
                </c:pt>
                <c:pt idx="973">
                  <c:v>73.8041069933</c:v>
                </c:pt>
                <c:pt idx="974">
                  <c:v>73.8118291386</c:v>
                </c:pt>
                <c:pt idx="975">
                  <c:v>73.8147991945</c:v>
                </c:pt>
                <c:pt idx="976">
                  <c:v>73.81539320569998</c:v>
                </c:pt>
                <c:pt idx="977">
                  <c:v>73.81658122809998</c:v>
                </c:pt>
                <c:pt idx="978">
                  <c:v>73.8183632616</c:v>
                </c:pt>
                <c:pt idx="979">
                  <c:v>73.82133331749945</c:v>
                </c:pt>
                <c:pt idx="980">
                  <c:v>73.8219273287</c:v>
                </c:pt>
                <c:pt idx="981">
                  <c:v>73.82252133990001</c:v>
                </c:pt>
                <c:pt idx="982">
                  <c:v>73.823115351</c:v>
                </c:pt>
                <c:pt idx="983">
                  <c:v>75.18102490689998</c:v>
                </c:pt>
                <c:pt idx="984">
                  <c:v>75.1816189181</c:v>
                </c:pt>
                <c:pt idx="985">
                  <c:v>75.1822129292</c:v>
                </c:pt>
                <c:pt idx="986">
                  <c:v>75.18874705219932</c:v>
                </c:pt>
                <c:pt idx="987">
                  <c:v>75.19171710809967</c:v>
                </c:pt>
                <c:pt idx="988">
                  <c:v>75.19290513049944</c:v>
                </c:pt>
                <c:pt idx="989">
                  <c:v>75.1964691976</c:v>
                </c:pt>
                <c:pt idx="990">
                  <c:v>75.1982512311</c:v>
                </c:pt>
                <c:pt idx="991">
                  <c:v>75.20003326459998</c:v>
                </c:pt>
                <c:pt idx="992">
                  <c:v>75.2047853541</c:v>
                </c:pt>
                <c:pt idx="993">
                  <c:v>75.2053793652</c:v>
                </c:pt>
                <c:pt idx="994">
                  <c:v>75.2457721253997</c:v>
                </c:pt>
                <c:pt idx="995">
                  <c:v>75.24636613659958</c:v>
                </c:pt>
                <c:pt idx="996">
                  <c:v>75.247554159</c:v>
                </c:pt>
                <c:pt idx="997">
                  <c:v>75.2766607068</c:v>
                </c:pt>
                <c:pt idx="998">
                  <c:v>75.280818785</c:v>
                </c:pt>
                <c:pt idx="999">
                  <c:v>75.2814127962</c:v>
                </c:pt>
                <c:pt idx="1000">
                  <c:v>75.28200680739972</c:v>
                </c:pt>
                <c:pt idx="1001">
                  <c:v>75.35031809299953</c:v>
                </c:pt>
                <c:pt idx="1002">
                  <c:v>75.35269413769953</c:v>
                </c:pt>
                <c:pt idx="1003">
                  <c:v>75.36041628299998</c:v>
                </c:pt>
                <c:pt idx="1004">
                  <c:v>75.36279232779944</c:v>
                </c:pt>
                <c:pt idx="1005">
                  <c:v>75.36398035010001</c:v>
                </c:pt>
                <c:pt idx="1006">
                  <c:v>75.52198732379959</c:v>
                </c:pt>
                <c:pt idx="1007">
                  <c:v>75.5249573797</c:v>
                </c:pt>
                <c:pt idx="1008">
                  <c:v>75.52911545799998</c:v>
                </c:pt>
                <c:pt idx="1009">
                  <c:v>75.5297094691</c:v>
                </c:pt>
                <c:pt idx="1010">
                  <c:v>75.5308974915</c:v>
                </c:pt>
                <c:pt idx="1011">
                  <c:v>75.5683201958</c:v>
                </c:pt>
                <c:pt idx="1012">
                  <c:v>75.57544832989953</c:v>
                </c:pt>
                <c:pt idx="1013">
                  <c:v>75.58198245289964</c:v>
                </c:pt>
                <c:pt idx="1014">
                  <c:v>75.5825764641</c:v>
                </c:pt>
                <c:pt idx="1015">
                  <c:v>75.5861405312</c:v>
                </c:pt>
                <c:pt idx="1016">
                  <c:v>75.58732855349955</c:v>
                </c:pt>
                <c:pt idx="1017">
                  <c:v>75.5879225647</c:v>
                </c:pt>
                <c:pt idx="1018">
                  <c:v>75.5885165759</c:v>
                </c:pt>
                <c:pt idx="1019">
                  <c:v>76.09817816769953</c:v>
                </c:pt>
                <c:pt idx="1020">
                  <c:v>76.0993661901</c:v>
                </c:pt>
                <c:pt idx="1021">
                  <c:v>76.0999602013</c:v>
                </c:pt>
                <c:pt idx="1022">
                  <c:v>76.1035242683</c:v>
                </c:pt>
                <c:pt idx="1023">
                  <c:v>76.1064943242</c:v>
                </c:pt>
                <c:pt idx="1024">
                  <c:v>76.10708833539964</c:v>
                </c:pt>
                <c:pt idx="1025">
                  <c:v>76.10768234659955</c:v>
                </c:pt>
                <c:pt idx="1026">
                  <c:v>76.1136224584</c:v>
                </c:pt>
                <c:pt idx="1027">
                  <c:v>76.12075059249938</c:v>
                </c:pt>
                <c:pt idx="1028">
                  <c:v>76.15757928559998</c:v>
                </c:pt>
                <c:pt idx="1029">
                  <c:v>76.15876730799945</c:v>
                </c:pt>
                <c:pt idx="1030">
                  <c:v>76.15995533039973</c:v>
                </c:pt>
                <c:pt idx="1031">
                  <c:v>76.1611433526997</c:v>
                </c:pt>
                <c:pt idx="1032">
                  <c:v>76.16173736389956</c:v>
                </c:pt>
                <c:pt idx="1033">
                  <c:v>76.4266663499</c:v>
                </c:pt>
                <c:pt idx="1034">
                  <c:v>76.427260361</c:v>
                </c:pt>
                <c:pt idx="1035">
                  <c:v>76.4302304169</c:v>
                </c:pt>
                <c:pt idx="1036">
                  <c:v>76.440328607</c:v>
                </c:pt>
                <c:pt idx="1037">
                  <c:v>76.4415166293</c:v>
                </c:pt>
                <c:pt idx="1038">
                  <c:v>76.4432986629</c:v>
                </c:pt>
                <c:pt idx="1039">
                  <c:v>76.4438926741</c:v>
                </c:pt>
                <c:pt idx="1040">
                  <c:v>76.53358836210001</c:v>
                </c:pt>
                <c:pt idx="1041">
                  <c:v>76.5401224851</c:v>
                </c:pt>
                <c:pt idx="1042">
                  <c:v>76.57279309999976</c:v>
                </c:pt>
                <c:pt idx="1043">
                  <c:v>76.57338711109945</c:v>
                </c:pt>
                <c:pt idx="1044">
                  <c:v>76.57398112229956</c:v>
                </c:pt>
                <c:pt idx="1045">
                  <c:v>76.60546371480001</c:v>
                </c:pt>
                <c:pt idx="1046">
                  <c:v>76.60665173720001</c:v>
                </c:pt>
                <c:pt idx="1047">
                  <c:v>76.6149678937</c:v>
                </c:pt>
                <c:pt idx="1048">
                  <c:v>76.62209602779953</c:v>
                </c:pt>
                <c:pt idx="1049">
                  <c:v>76.6232840502</c:v>
                </c:pt>
                <c:pt idx="1050">
                  <c:v>76.62625410610001</c:v>
                </c:pt>
                <c:pt idx="1051">
                  <c:v>76.62863015079945</c:v>
                </c:pt>
                <c:pt idx="1052">
                  <c:v>76.63041218439976</c:v>
                </c:pt>
                <c:pt idx="1053">
                  <c:v>76.63872834089958</c:v>
                </c:pt>
                <c:pt idx="1054">
                  <c:v>76.63932235199968</c:v>
                </c:pt>
                <c:pt idx="1055">
                  <c:v>76.6399163632</c:v>
                </c:pt>
                <c:pt idx="1056">
                  <c:v>78.1677131163997</c:v>
                </c:pt>
                <c:pt idx="1057">
                  <c:v>78.17187119459935</c:v>
                </c:pt>
                <c:pt idx="1058">
                  <c:v>78.1724652057997</c:v>
                </c:pt>
                <c:pt idx="1059">
                  <c:v>78.17305921699958</c:v>
                </c:pt>
                <c:pt idx="1060">
                  <c:v>78.1819693847</c:v>
                </c:pt>
                <c:pt idx="1061">
                  <c:v>78.1849394406</c:v>
                </c:pt>
                <c:pt idx="1062">
                  <c:v>78.1861274629</c:v>
                </c:pt>
                <c:pt idx="1063">
                  <c:v>78.1867214741</c:v>
                </c:pt>
                <c:pt idx="1064">
                  <c:v>78.18850350759959</c:v>
                </c:pt>
                <c:pt idx="1065">
                  <c:v>78.1902855412</c:v>
                </c:pt>
                <c:pt idx="1066">
                  <c:v>78.19087955239959</c:v>
                </c:pt>
                <c:pt idx="1067">
                  <c:v>78.1986016977</c:v>
                </c:pt>
                <c:pt idx="1068">
                  <c:v>78.2271142343</c:v>
                </c:pt>
                <c:pt idx="1069">
                  <c:v>78.22830225659942</c:v>
                </c:pt>
                <c:pt idx="1070">
                  <c:v>78.2288962678</c:v>
                </c:pt>
                <c:pt idx="1071">
                  <c:v>78.2698830392</c:v>
                </c:pt>
                <c:pt idx="1072">
                  <c:v>78.2710710616</c:v>
                </c:pt>
                <c:pt idx="1073">
                  <c:v>78.2728530951</c:v>
                </c:pt>
                <c:pt idx="1074">
                  <c:v>78.27344710629953</c:v>
                </c:pt>
                <c:pt idx="1075">
                  <c:v>78.33938234719955</c:v>
                </c:pt>
                <c:pt idx="1076">
                  <c:v>78.33997635839968</c:v>
                </c:pt>
                <c:pt idx="1077">
                  <c:v>78.3429464143</c:v>
                </c:pt>
                <c:pt idx="1078">
                  <c:v>78.34591647009998</c:v>
                </c:pt>
                <c:pt idx="1079">
                  <c:v>78.3548266378</c:v>
                </c:pt>
                <c:pt idx="1080">
                  <c:v>78.355420649</c:v>
                </c:pt>
                <c:pt idx="1081">
                  <c:v>78.3572026826</c:v>
                </c:pt>
                <c:pt idx="1082">
                  <c:v>78.53897010339956</c:v>
                </c:pt>
                <c:pt idx="1083">
                  <c:v>78.54015812579998</c:v>
                </c:pt>
                <c:pt idx="1084">
                  <c:v>78.5419401593</c:v>
                </c:pt>
                <c:pt idx="1085">
                  <c:v>78.5455042264</c:v>
                </c:pt>
                <c:pt idx="1086">
                  <c:v>78.54609823760001</c:v>
                </c:pt>
                <c:pt idx="1087">
                  <c:v>78.5864909978</c:v>
                </c:pt>
                <c:pt idx="1088">
                  <c:v>78.5870850089</c:v>
                </c:pt>
                <c:pt idx="1089">
                  <c:v>78.5912430872</c:v>
                </c:pt>
                <c:pt idx="1090">
                  <c:v>78.59540116540001</c:v>
                </c:pt>
                <c:pt idx="1091">
                  <c:v>78.59777721020001</c:v>
                </c:pt>
                <c:pt idx="1092">
                  <c:v>78.5995592437</c:v>
                </c:pt>
                <c:pt idx="1093">
                  <c:v>78.60015325489998</c:v>
                </c:pt>
                <c:pt idx="1094">
                  <c:v>79.09258852249944</c:v>
                </c:pt>
                <c:pt idx="1095">
                  <c:v>79.09318253369958</c:v>
                </c:pt>
                <c:pt idx="1096">
                  <c:v>79.0967466008</c:v>
                </c:pt>
                <c:pt idx="1097">
                  <c:v>79.1032807237</c:v>
                </c:pt>
                <c:pt idx="1098">
                  <c:v>79.11040885789956</c:v>
                </c:pt>
                <c:pt idx="1099">
                  <c:v>79.11813100320001</c:v>
                </c:pt>
                <c:pt idx="1100">
                  <c:v>79.16624590869998</c:v>
                </c:pt>
                <c:pt idx="1101">
                  <c:v>79.16743393109998</c:v>
                </c:pt>
                <c:pt idx="1102">
                  <c:v>79.1680279423</c:v>
                </c:pt>
                <c:pt idx="1103">
                  <c:v>79.17278003169932</c:v>
                </c:pt>
                <c:pt idx="1104">
                  <c:v>79.1745620653</c:v>
                </c:pt>
                <c:pt idx="1105">
                  <c:v>79.17515607639953</c:v>
                </c:pt>
                <c:pt idx="1106">
                  <c:v>79.38187196680001</c:v>
                </c:pt>
                <c:pt idx="1107">
                  <c:v>79.382465978</c:v>
                </c:pt>
                <c:pt idx="1108">
                  <c:v>79.3830599892</c:v>
                </c:pt>
                <c:pt idx="1109">
                  <c:v>79.39137614569967</c:v>
                </c:pt>
                <c:pt idx="1110">
                  <c:v>79.39256416809998</c:v>
                </c:pt>
                <c:pt idx="1111">
                  <c:v>79.39375219039968</c:v>
                </c:pt>
                <c:pt idx="1112">
                  <c:v>79.4786957891</c:v>
                </c:pt>
                <c:pt idx="1113">
                  <c:v>79.4792898002</c:v>
                </c:pt>
                <c:pt idx="1114">
                  <c:v>79.48641793439998</c:v>
                </c:pt>
                <c:pt idx="1115">
                  <c:v>79.48701194559998</c:v>
                </c:pt>
                <c:pt idx="1116">
                  <c:v>79.4876059567</c:v>
                </c:pt>
                <c:pt idx="1117">
                  <c:v>79.5434430076</c:v>
                </c:pt>
                <c:pt idx="1118">
                  <c:v>79.5440370188</c:v>
                </c:pt>
                <c:pt idx="1119">
                  <c:v>79.5464130635</c:v>
                </c:pt>
                <c:pt idx="1120">
                  <c:v>79.59809203609953</c:v>
                </c:pt>
                <c:pt idx="1121">
                  <c:v>79.60284412549953</c:v>
                </c:pt>
                <c:pt idx="1122">
                  <c:v>79.60343813669922</c:v>
                </c:pt>
                <c:pt idx="1123">
                  <c:v>79.60997225969955</c:v>
                </c:pt>
                <c:pt idx="1124">
                  <c:v>79.61234830439955</c:v>
                </c:pt>
                <c:pt idx="1125">
                  <c:v>79.61591237149958</c:v>
                </c:pt>
                <c:pt idx="1126">
                  <c:v>79.61828841619958</c:v>
                </c:pt>
                <c:pt idx="1127">
                  <c:v>79.62304050559958</c:v>
                </c:pt>
                <c:pt idx="1128">
                  <c:v>79.62363451679951</c:v>
                </c:pt>
                <c:pt idx="1129">
                  <c:v>79.624228528</c:v>
                </c:pt>
                <c:pt idx="1130">
                  <c:v>79.6248225392</c:v>
                </c:pt>
                <c:pt idx="1131">
                  <c:v>79.62541655029958</c:v>
                </c:pt>
                <c:pt idx="1132">
                  <c:v>79.62660457269959</c:v>
                </c:pt>
                <c:pt idx="1133">
                  <c:v>81.3575531492</c:v>
                </c:pt>
                <c:pt idx="1134">
                  <c:v>81.35814716029962</c:v>
                </c:pt>
                <c:pt idx="1135">
                  <c:v>81.35874117149932</c:v>
                </c:pt>
                <c:pt idx="1136">
                  <c:v>81.3599291939</c:v>
                </c:pt>
                <c:pt idx="1137">
                  <c:v>81.3652752944997</c:v>
                </c:pt>
                <c:pt idx="1138">
                  <c:v>81.36943337269958</c:v>
                </c:pt>
                <c:pt idx="1139">
                  <c:v>81.37359145100001</c:v>
                </c:pt>
                <c:pt idx="1140">
                  <c:v>81.37834354039974</c:v>
                </c:pt>
                <c:pt idx="1141">
                  <c:v>81.3807195851</c:v>
                </c:pt>
                <c:pt idx="1142">
                  <c:v>81.3813135963</c:v>
                </c:pt>
                <c:pt idx="1143">
                  <c:v>81.38962975279998</c:v>
                </c:pt>
                <c:pt idx="1144">
                  <c:v>81.4329925689</c:v>
                </c:pt>
                <c:pt idx="1145">
                  <c:v>81.4335865801</c:v>
                </c:pt>
                <c:pt idx="1146">
                  <c:v>81.43536861359959</c:v>
                </c:pt>
                <c:pt idx="1147">
                  <c:v>81.4359626248</c:v>
                </c:pt>
                <c:pt idx="1148">
                  <c:v>81.47279131789942</c:v>
                </c:pt>
                <c:pt idx="1149">
                  <c:v>81.4817014856</c:v>
                </c:pt>
                <c:pt idx="1150">
                  <c:v>81.48229549679998</c:v>
                </c:pt>
                <c:pt idx="1151">
                  <c:v>81.482889508</c:v>
                </c:pt>
                <c:pt idx="1152">
                  <c:v>81.61951207919998</c:v>
                </c:pt>
                <c:pt idx="1153">
                  <c:v>81.62010609039976</c:v>
                </c:pt>
                <c:pt idx="1154">
                  <c:v>81.62188812389942</c:v>
                </c:pt>
                <c:pt idx="1155">
                  <c:v>81.62248213509932</c:v>
                </c:pt>
                <c:pt idx="1156">
                  <c:v>81.6302042804</c:v>
                </c:pt>
                <c:pt idx="1157">
                  <c:v>81.63198631399958</c:v>
                </c:pt>
                <c:pt idx="1158">
                  <c:v>81.63317433629958</c:v>
                </c:pt>
                <c:pt idx="1159">
                  <c:v>81.63376834749945</c:v>
                </c:pt>
                <c:pt idx="1160">
                  <c:v>81.89038117699948</c:v>
                </c:pt>
                <c:pt idx="1161">
                  <c:v>81.89335123289958</c:v>
                </c:pt>
                <c:pt idx="1162">
                  <c:v>81.8969152999</c:v>
                </c:pt>
                <c:pt idx="1163">
                  <c:v>81.8975093111</c:v>
                </c:pt>
                <c:pt idx="1164">
                  <c:v>81.8981033223</c:v>
                </c:pt>
                <c:pt idx="1165">
                  <c:v>81.95097031729959</c:v>
                </c:pt>
                <c:pt idx="1166">
                  <c:v>81.9545343843</c:v>
                </c:pt>
                <c:pt idx="1167">
                  <c:v>81.9658205967</c:v>
                </c:pt>
                <c:pt idx="1168">
                  <c:v>81.96997867499998</c:v>
                </c:pt>
                <c:pt idx="1169">
                  <c:v>81.9717607085</c:v>
                </c:pt>
                <c:pt idx="1170">
                  <c:v>82.50934082580001</c:v>
                </c:pt>
                <c:pt idx="1171">
                  <c:v>82.50993483699959</c:v>
                </c:pt>
                <c:pt idx="1172">
                  <c:v>82.5105288482</c:v>
                </c:pt>
                <c:pt idx="1173">
                  <c:v>82.5111228593</c:v>
                </c:pt>
                <c:pt idx="1174">
                  <c:v>82.5123108817</c:v>
                </c:pt>
                <c:pt idx="1175">
                  <c:v>82.5129048929</c:v>
                </c:pt>
                <c:pt idx="1176">
                  <c:v>82.5152809376</c:v>
                </c:pt>
                <c:pt idx="1177">
                  <c:v>82.5182509935</c:v>
                </c:pt>
                <c:pt idx="1178">
                  <c:v>82.5188450047</c:v>
                </c:pt>
                <c:pt idx="1179">
                  <c:v>82.5295372059</c:v>
                </c:pt>
                <c:pt idx="1180">
                  <c:v>82.5372593512</c:v>
                </c:pt>
                <c:pt idx="1181">
                  <c:v>82.5877503014997</c:v>
                </c:pt>
                <c:pt idx="1182">
                  <c:v>82.58834431259932</c:v>
                </c:pt>
                <c:pt idx="1183">
                  <c:v>82.58893832379943</c:v>
                </c:pt>
                <c:pt idx="1184">
                  <c:v>82.5972544803</c:v>
                </c:pt>
                <c:pt idx="1185">
                  <c:v>82.5978484915</c:v>
                </c:pt>
                <c:pt idx="1186">
                  <c:v>82.8372349968</c:v>
                </c:pt>
                <c:pt idx="1187">
                  <c:v>82.8378290079</c:v>
                </c:pt>
                <c:pt idx="1188">
                  <c:v>82.8396110415</c:v>
                </c:pt>
                <c:pt idx="1189">
                  <c:v>82.8461451645</c:v>
                </c:pt>
                <c:pt idx="1190">
                  <c:v>82.85208527619955</c:v>
                </c:pt>
                <c:pt idx="1191">
                  <c:v>82.85743137689954</c:v>
                </c:pt>
                <c:pt idx="1192">
                  <c:v>82.8633714887</c:v>
                </c:pt>
                <c:pt idx="1193">
                  <c:v>82.8639654998</c:v>
                </c:pt>
                <c:pt idx="1194">
                  <c:v>82.98276773570001</c:v>
                </c:pt>
                <c:pt idx="1195">
                  <c:v>82.983955758</c:v>
                </c:pt>
                <c:pt idx="1196">
                  <c:v>82.98930185869958</c:v>
                </c:pt>
                <c:pt idx="1197">
                  <c:v>82.990489881</c:v>
                </c:pt>
                <c:pt idx="1198">
                  <c:v>82.9910838922</c:v>
                </c:pt>
                <c:pt idx="1199">
                  <c:v>83.08671969209998</c:v>
                </c:pt>
                <c:pt idx="1200">
                  <c:v>83.08909573679959</c:v>
                </c:pt>
                <c:pt idx="1201">
                  <c:v>83.1366166311</c:v>
                </c:pt>
                <c:pt idx="1202">
                  <c:v>83.14790284349957</c:v>
                </c:pt>
                <c:pt idx="1203">
                  <c:v>83.1520609218</c:v>
                </c:pt>
                <c:pt idx="1204">
                  <c:v>83.15265493300001</c:v>
                </c:pt>
                <c:pt idx="1205">
                  <c:v>83.15621899999998</c:v>
                </c:pt>
                <c:pt idx="1206">
                  <c:v>83.15740702239967</c:v>
                </c:pt>
                <c:pt idx="1207">
                  <c:v>83.15800103359938</c:v>
                </c:pt>
                <c:pt idx="1208">
                  <c:v>83.1615651007</c:v>
                </c:pt>
                <c:pt idx="1209">
                  <c:v>83.16215911180001</c:v>
                </c:pt>
                <c:pt idx="1210">
                  <c:v>83.16750521239985</c:v>
                </c:pt>
                <c:pt idx="1211">
                  <c:v>83.16988125719956</c:v>
                </c:pt>
                <c:pt idx="1212">
                  <c:v>85.0374524049</c:v>
                </c:pt>
                <c:pt idx="1213">
                  <c:v>85.0404224608</c:v>
                </c:pt>
                <c:pt idx="1214">
                  <c:v>85.0410164719</c:v>
                </c:pt>
                <c:pt idx="1215">
                  <c:v>85.0416104831</c:v>
                </c:pt>
                <c:pt idx="1216">
                  <c:v>85.04636257249958</c:v>
                </c:pt>
                <c:pt idx="1217">
                  <c:v>85.0475505949</c:v>
                </c:pt>
                <c:pt idx="1218">
                  <c:v>85.04933262839998</c:v>
                </c:pt>
                <c:pt idx="1219">
                  <c:v>85.05349070669959</c:v>
                </c:pt>
                <c:pt idx="1220">
                  <c:v>85.0540847179</c:v>
                </c:pt>
                <c:pt idx="1221">
                  <c:v>85.06180686319998</c:v>
                </c:pt>
                <c:pt idx="1222">
                  <c:v>85.0719050533</c:v>
                </c:pt>
                <c:pt idx="1223">
                  <c:v>85.07249906439998</c:v>
                </c:pt>
                <c:pt idx="1224">
                  <c:v>85.1348702383</c:v>
                </c:pt>
                <c:pt idx="1225">
                  <c:v>85.13784029419998</c:v>
                </c:pt>
                <c:pt idx="1226">
                  <c:v>85.13843430530001</c:v>
                </c:pt>
                <c:pt idx="1227">
                  <c:v>85.18833124439956</c:v>
                </c:pt>
                <c:pt idx="1228">
                  <c:v>85.1972414121</c:v>
                </c:pt>
                <c:pt idx="1229">
                  <c:v>85.19783542329998</c:v>
                </c:pt>
                <c:pt idx="1230">
                  <c:v>85.32317178209959</c:v>
                </c:pt>
                <c:pt idx="1231">
                  <c:v>85.3237657933</c:v>
                </c:pt>
                <c:pt idx="1232">
                  <c:v>85.32673584919957</c:v>
                </c:pt>
                <c:pt idx="1233">
                  <c:v>85.3273298603</c:v>
                </c:pt>
                <c:pt idx="1234">
                  <c:v>85.33624002799998</c:v>
                </c:pt>
                <c:pt idx="1235">
                  <c:v>85.3392100839</c:v>
                </c:pt>
                <c:pt idx="1236">
                  <c:v>85.65581804249938</c:v>
                </c:pt>
                <c:pt idx="1237">
                  <c:v>85.6581940872</c:v>
                </c:pt>
                <c:pt idx="1238">
                  <c:v>85.6671042549</c:v>
                </c:pt>
                <c:pt idx="1239">
                  <c:v>85.66888628839995</c:v>
                </c:pt>
                <c:pt idx="1240">
                  <c:v>85.7478897753</c:v>
                </c:pt>
                <c:pt idx="1241">
                  <c:v>85.7484837865</c:v>
                </c:pt>
                <c:pt idx="1242">
                  <c:v>85.75145384240001</c:v>
                </c:pt>
                <c:pt idx="1243">
                  <c:v>85.7591759877</c:v>
                </c:pt>
                <c:pt idx="1244">
                  <c:v>85.7633340659</c:v>
                </c:pt>
                <c:pt idx="1245">
                  <c:v>85.7645220883</c:v>
                </c:pt>
                <c:pt idx="1246">
                  <c:v>85.7651160995</c:v>
                </c:pt>
                <c:pt idx="1247">
                  <c:v>85.76571011069953</c:v>
                </c:pt>
                <c:pt idx="1248">
                  <c:v>85.76630412179998</c:v>
                </c:pt>
                <c:pt idx="1249">
                  <c:v>86.4909977606</c:v>
                </c:pt>
                <c:pt idx="1250">
                  <c:v>86.49396781649956</c:v>
                </c:pt>
                <c:pt idx="1251">
                  <c:v>86.502283973</c:v>
                </c:pt>
                <c:pt idx="1252">
                  <c:v>86.5028779842</c:v>
                </c:pt>
                <c:pt idx="1253">
                  <c:v>86.5147582077</c:v>
                </c:pt>
                <c:pt idx="1254">
                  <c:v>86.5195102972</c:v>
                </c:pt>
                <c:pt idx="1255">
                  <c:v>86.5842575157</c:v>
                </c:pt>
                <c:pt idx="1256">
                  <c:v>86.5848515269</c:v>
                </c:pt>
                <c:pt idx="1257">
                  <c:v>86.58544553809959</c:v>
                </c:pt>
                <c:pt idx="1258">
                  <c:v>86.5860395493</c:v>
                </c:pt>
                <c:pt idx="1259">
                  <c:v>86.5901976275</c:v>
                </c:pt>
                <c:pt idx="1260">
                  <c:v>86.5925736722</c:v>
                </c:pt>
                <c:pt idx="1261">
                  <c:v>86.5943557058</c:v>
                </c:pt>
                <c:pt idx="1262">
                  <c:v>86.594949717</c:v>
                </c:pt>
                <c:pt idx="1263">
                  <c:v>86.8664128259</c:v>
                </c:pt>
                <c:pt idx="1264">
                  <c:v>86.86700683710001</c:v>
                </c:pt>
                <c:pt idx="1265">
                  <c:v>86.8711649153</c:v>
                </c:pt>
                <c:pt idx="1266">
                  <c:v>86.8961133849</c:v>
                </c:pt>
                <c:pt idx="1267">
                  <c:v>86.89670739599975</c:v>
                </c:pt>
                <c:pt idx="1268">
                  <c:v>86.8984894296</c:v>
                </c:pt>
                <c:pt idx="1269">
                  <c:v>86.8990834408</c:v>
                </c:pt>
                <c:pt idx="1270">
                  <c:v>87.00184737480001</c:v>
                </c:pt>
                <c:pt idx="1271">
                  <c:v>87.0095695201</c:v>
                </c:pt>
                <c:pt idx="1272">
                  <c:v>87.0101635313</c:v>
                </c:pt>
                <c:pt idx="1273">
                  <c:v>87.0772867945</c:v>
                </c:pt>
                <c:pt idx="1274">
                  <c:v>87.07788080569959</c:v>
                </c:pt>
                <c:pt idx="1275">
                  <c:v>87.0808508616</c:v>
                </c:pt>
                <c:pt idx="1276">
                  <c:v>87.08203888399953</c:v>
                </c:pt>
                <c:pt idx="1277">
                  <c:v>87.16341841549959</c:v>
                </c:pt>
                <c:pt idx="1278">
                  <c:v>87.1652004491</c:v>
                </c:pt>
                <c:pt idx="1279">
                  <c:v>87.18658485149955</c:v>
                </c:pt>
                <c:pt idx="1280">
                  <c:v>87.19608903039995</c:v>
                </c:pt>
                <c:pt idx="1281">
                  <c:v>87.1966830416</c:v>
                </c:pt>
                <c:pt idx="1282">
                  <c:v>87.2049991981</c:v>
                </c:pt>
                <c:pt idx="1283">
                  <c:v>87.2109393099</c:v>
                </c:pt>
                <c:pt idx="1284">
                  <c:v>87.2133153546</c:v>
                </c:pt>
                <c:pt idx="1285">
                  <c:v>87.22281953349955</c:v>
                </c:pt>
                <c:pt idx="1286">
                  <c:v>87.2240075558</c:v>
                </c:pt>
                <c:pt idx="1287">
                  <c:v>87.224601567</c:v>
                </c:pt>
                <c:pt idx="1288">
                  <c:v>87.2263836005</c:v>
                </c:pt>
                <c:pt idx="1289">
                  <c:v>87.22697761169967</c:v>
                </c:pt>
                <c:pt idx="1290">
                  <c:v>89.6190606307</c:v>
                </c:pt>
                <c:pt idx="1291">
                  <c:v>89.6196546419</c:v>
                </c:pt>
                <c:pt idx="1292">
                  <c:v>89.62024865309959</c:v>
                </c:pt>
                <c:pt idx="1293">
                  <c:v>89.6208426643</c:v>
                </c:pt>
                <c:pt idx="1294">
                  <c:v>89.62203068659953</c:v>
                </c:pt>
                <c:pt idx="1295">
                  <c:v>89.62975283189945</c:v>
                </c:pt>
                <c:pt idx="1296">
                  <c:v>89.6315348655</c:v>
                </c:pt>
                <c:pt idx="1297">
                  <c:v>89.6362869549</c:v>
                </c:pt>
                <c:pt idx="1298">
                  <c:v>89.64282107790001</c:v>
                </c:pt>
                <c:pt idx="1299">
                  <c:v>89.65648333499959</c:v>
                </c:pt>
                <c:pt idx="1300">
                  <c:v>89.67786773749947</c:v>
                </c:pt>
                <c:pt idx="1301">
                  <c:v>89.67905575979967</c:v>
                </c:pt>
                <c:pt idx="1302">
                  <c:v>89.75271314610001</c:v>
                </c:pt>
                <c:pt idx="1303">
                  <c:v>89.75508919079962</c:v>
                </c:pt>
                <c:pt idx="1304">
                  <c:v>89.8144903087</c:v>
                </c:pt>
                <c:pt idx="1305">
                  <c:v>89.82518250989959</c:v>
                </c:pt>
                <c:pt idx="1306">
                  <c:v>89.82637053229945</c:v>
                </c:pt>
                <c:pt idx="1307">
                  <c:v>89.8269645435</c:v>
                </c:pt>
                <c:pt idx="1308">
                  <c:v>89.96239909240001</c:v>
                </c:pt>
                <c:pt idx="1309">
                  <c:v>89.9629931035</c:v>
                </c:pt>
                <c:pt idx="1310">
                  <c:v>89.9653691482</c:v>
                </c:pt>
                <c:pt idx="1311">
                  <c:v>89.9671511818</c:v>
                </c:pt>
                <c:pt idx="1312">
                  <c:v>89.9814074501</c:v>
                </c:pt>
                <c:pt idx="1313">
                  <c:v>89.9831894836</c:v>
                </c:pt>
                <c:pt idx="1314">
                  <c:v>89.98378349479998</c:v>
                </c:pt>
                <c:pt idx="1315">
                  <c:v>89.9855655283</c:v>
                </c:pt>
                <c:pt idx="1316">
                  <c:v>90.29385733039985</c:v>
                </c:pt>
                <c:pt idx="1317">
                  <c:v>90.29445134159998</c:v>
                </c:pt>
                <c:pt idx="1318">
                  <c:v>90.2974213975</c:v>
                </c:pt>
                <c:pt idx="1319">
                  <c:v>90.30336150929998</c:v>
                </c:pt>
                <c:pt idx="1320">
                  <c:v>90.30395552040001</c:v>
                </c:pt>
                <c:pt idx="1321">
                  <c:v>90.3045495316</c:v>
                </c:pt>
                <c:pt idx="1322">
                  <c:v>90.30514354280001</c:v>
                </c:pt>
                <c:pt idx="1323">
                  <c:v>90.37583087309932</c:v>
                </c:pt>
                <c:pt idx="1324">
                  <c:v>90.3841470296</c:v>
                </c:pt>
                <c:pt idx="1325">
                  <c:v>90.3966212644</c:v>
                </c:pt>
                <c:pt idx="1326">
                  <c:v>90.4043434097</c:v>
                </c:pt>
                <c:pt idx="1327">
                  <c:v>90.40790747679998</c:v>
                </c:pt>
                <c:pt idx="1328">
                  <c:v>90.408501488</c:v>
                </c:pt>
                <c:pt idx="1329">
                  <c:v>91.24605725079998</c:v>
                </c:pt>
                <c:pt idx="1330">
                  <c:v>91.2472452732</c:v>
                </c:pt>
                <c:pt idx="1331">
                  <c:v>91.2478392843</c:v>
                </c:pt>
                <c:pt idx="1332">
                  <c:v>91.2531853849</c:v>
                </c:pt>
                <c:pt idx="1333">
                  <c:v>91.2680356644</c:v>
                </c:pt>
                <c:pt idx="1334">
                  <c:v>91.2686296756</c:v>
                </c:pt>
                <c:pt idx="1335">
                  <c:v>91.27872786570001</c:v>
                </c:pt>
                <c:pt idx="1336">
                  <c:v>91.2858559998</c:v>
                </c:pt>
                <c:pt idx="1337">
                  <c:v>91.286450011</c:v>
                </c:pt>
                <c:pt idx="1338">
                  <c:v>91.3886199338</c:v>
                </c:pt>
                <c:pt idx="1339">
                  <c:v>91.3909959785</c:v>
                </c:pt>
                <c:pt idx="1340">
                  <c:v>91.39277801209926</c:v>
                </c:pt>
                <c:pt idx="1341">
                  <c:v>91.402282191</c:v>
                </c:pt>
                <c:pt idx="1342">
                  <c:v>91.405846258</c:v>
                </c:pt>
                <c:pt idx="1343">
                  <c:v>91.4064402692</c:v>
                </c:pt>
                <c:pt idx="1344">
                  <c:v>91.780073301</c:v>
                </c:pt>
                <c:pt idx="1345">
                  <c:v>91.78066731220001</c:v>
                </c:pt>
                <c:pt idx="1346">
                  <c:v>91.78185533449968</c:v>
                </c:pt>
                <c:pt idx="1347">
                  <c:v>91.786607424</c:v>
                </c:pt>
                <c:pt idx="1348">
                  <c:v>91.7872014351</c:v>
                </c:pt>
                <c:pt idx="1349">
                  <c:v>91.7877954463</c:v>
                </c:pt>
                <c:pt idx="1350">
                  <c:v>91.8038337482</c:v>
                </c:pt>
                <c:pt idx="1351">
                  <c:v>91.8056157817</c:v>
                </c:pt>
                <c:pt idx="1352">
                  <c:v>91.81333792700001</c:v>
                </c:pt>
                <c:pt idx="1353">
                  <c:v>91.8139319382</c:v>
                </c:pt>
                <c:pt idx="1354">
                  <c:v>91.9766910013</c:v>
                </c:pt>
                <c:pt idx="1355">
                  <c:v>91.979067046</c:v>
                </c:pt>
                <c:pt idx="1356">
                  <c:v>91.98678919139998</c:v>
                </c:pt>
                <c:pt idx="1357">
                  <c:v>91.9873832026</c:v>
                </c:pt>
                <c:pt idx="1358">
                  <c:v>92.0562884993</c:v>
                </c:pt>
                <c:pt idx="1359">
                  <c:v>92.0646046559</c:v>
                </c:pt>
                <c:pt idx="1360">
                  <c:v>92.1471722098</c:v>
                </c:pt>
                <c:pt idx="1361">
                  <c:v>92.1489542433</c:v>
                </c:pt>
                <c:pt idx="1362">
                  <c:v>92.1608344669</c:v>
                </c:pt>
                <c:pt idx="1363">
                  <c:v>92.1614284781</c:v>
                </c:pt>
                <c:pt idx="1364">
                  <c:v>92.17271469049955</c:v>
                </c:pt>
                <c:pt idx="1365">
                  <c:v>92.1774667799</c:v>
                </c:pt>
                <c:pt idx="1366">
                  <c:v>92.18281288049945</c:v>
                </c:pt>
                <c:pt idx="1367">
                  <c:v>92.18756497</c:v>
                </c:pt>
                <c:pt idx="1368">
                  <c:v>92.2012272271</c:v>
                </c:pt>
                <c:pt idx="1369">
                  <c:v>92.2018212383</c:v>
                </c:pt>
                <c:pt idx="1370">
                  <c:v>92.2024152495</c:v>
                </c:pt>
                <c:pt idx="1371">
                  <c:v>92.2030092606</c:v>
                </c:pt>
                <c:pt idx="1372">
                  <c:v>92.2036032718</c:v>
                </c:pt>
                <c:pt idx="1373">
                  <c:v>92.204197283</c:v>
                </c:pt>
                <c:pt idx="1374">
                  <c:v>95.4023534723</c:v>
                </c:pt>
                <c:pt idx="1375">
                  <c:v>95.4053235282</c:v>
                </c:pt>
                <c:pt idx="1376">
                  <c:v>95.4071055617</c:v>
                </c:pt>
                <c:pt idx="1377">
                  <c:v>95.4088875953</c:v>
                </c:pt>
                <c:pt idx="1378">
                  <c:v>95.4172037518</c:v>
                </c:pt>
                <c:pt idx="1379">
                  <c:v>95.4249258971</c:v>
                </c:pt>
                <c:pt idx="1380">
                  <c:v>95.43264804239998</c:v>
                </c:pt>
                <c:pt idx="1381">
                  <c:v>95.4433402437</c:v>
                </c:pt>
                <c:pt idx="1382">
                  <c:v>95.4546264561</c:v>
                </c:pt>
                <c:pt idx="1383">
                  <c:v>95.45640848959998</c:v>
                </c:pt>
                <c:pt idx="1384">
                  <c:v>95.4718527803</c:v>
                </c:pt>
                <c:pt idx="1385">
                  <c:v>95.47482283619959</c:v>
                </c:pt>
                <c:pt idx="1386">
                  <c:v>95.57877479249929</c:v>
                </c:pt>
                <c:pt idx="1387">
                  <c:v>95.57936880369945</c:v>
                </c:pt>
                <c:pt idx="1388">
                  <c:v>95.5847149043</c:v>
                </c:pt>
                <c:pt idx="1389">
                  <c:v>95.69638900599998</c:v>
                </c:pt>
                <c:pt idx="1390">
                  <c:v>95.6969830172</c:v>
                </c:pt>
                <c:pt idx="1391">
                  <c:v>95.7041111514</c:v>
                </c:pt>
                <c:pt idx="1392">
                  <c:v>95.70470516260001</c:v>
                </c:pt>
                <c:pt idx="1393">
                  <c:v>95.7052991737</c:v>
                </c:pt>
                <c:pt idx="1394">
                  <c:v>95.8852845611</c:v>
                </c:pt>
                <c:pt idx="1395">
                  <c:v>95.8870665946</c:v>
                </c:pt>
                <c:pt idx="1396">
                  <c:v>95.8894426393</c:v>
                </c:pt>
                <c:pt idx="1397">
                  <c:v>95.8906306617</c:v>
                </c:pt>
                <c:pt idx="1398">
                  <c:v>95.90963901939998</c:v>
                </c:pt>
                <c:pt idx="1399">
                  <c:v>95.9114210529</c:v>
                </c:pt>
                <c:pt idx="1400">
                  <c:v>95.9179551759</c:v>
                </c:pt>
                <c:pt idx="1401">
                  <c:v>95.9185491871</c:v>
                </c:pt>
                <c:pt idx="1402">
                  <c:v>95.9191431983</c:v>
                </c:pt>
                <c:pt idx="1403">
                  <c:v>96.4662274944</c:v>
                </c:pt>
                <c:pt idx="1404">
                  <c:v>96.4668215056</c:v>
                </c:pt>
                <c:pt idx="1405">
                  <c:v>96.4674155168</c:v>
                </c:pt>
                <c:pt idx="1406">
                  <c:v>96.47276161739977</c:v>
                </c:pt>
                <c:pt idx="1407">
                  <c:v>96.4935520086</c:v>
                </c:pt>
                <c:pt idx="1408">
                  <c:v>96.494740031</c:v>
                </c:pt>
                <c:pt idx="1409">
                  <c:v>96.60997819979953</c:v>
                </c:pt>
                <c:pt idx="1410">
                  <c:v>96.61057221099959</c:v>
                </c:pt>
                <c:pt idx="1411">
                  <c:v>96.6182943563</c:v>
                </c:pt>
                <c:pt idx="1412">
                  <c:v>96.64205480349958</c:v>
                </c:pt>
                <c:pt idx="1413">
                  <c:v>96.65393502709959</c:v>
                </c:pt>
                <c:pt idx="1414">
                  <c:v>96.65749909409998</c:v>
                </c:pt>
                <c:pt idx="1415">
                  <c:v>96.65987513889942</c:v>
                </c:pt>
                <c:pt idx="1416">
                  <c:v>96.66046915</c:v>
                </c:pt>
                <c:pt idx="1417">
                  <c:v>98.0795618573997</c:v>
                </c:pt>
                <c:pt idx="1418">
                  <c:v>98.0801558685</c:v>
                </c:pt>
                <c:pt idx="1419">
                  <c:v>98.08074987970001</c:v>
                </c:pt>
                <c:pt idx="1420">
                  <c:v>98.0813438909</c:v>
                </c:pt>
                <c:pt idx="1421">
                  <c:v>98.08193790210001</c:v>
                </c:pt>
                <c:pt idx="1422">
                  <c:v>98.0831259244</c:v>
                </c:pt>
                <c:pt idx="1423">
                  <c:v>98.08847202499958</c:v>
                </c:pt>
                <c:pt idx="1424">
                  <c:v>98.0961941704</c:v>
                </c:pt>
                <c:pt idx="1425">
                  <c:v>98.11757857279953</c:v>
                </c:pt>
                <c:pt idx="1426">
                  <c:v>98.12827077409958</c:v>
                </c:pt>
                <c:pt idx="1427">
                  <c:v>98.2844957142</c:v>
                </c:pt>
                <c:pt idx="1428">
                  <c:v>98.28687175889957</c:v>
                </c:pt>
                <c:pt idx="1429">
                  <c:v>98.28924780360001</c:v>
                </c:pt>
                <c:pt idx="1430">
                  <c:v>98.30231604960001</c:v>
                </c:pt>
                <c:pt idx="1431">
                  <c:v>98.3076621502</c:v>
                </c:pt>
                <c:pt idx="1432">
                  <c:v>98.3082561614</c:v>
                </c:pt>
                <c:pt idx="1433">
                  <c:v>98.30885017259942</c:v>
                </c:pt>
                <c:pt idx="1434">
                  <c:v>99.0466120572</c:v>
                </c:pt>
                <c:pt idx="1435">
                  <c:v>99.04780007959998</c:v>
                </c:pt>
                <c:pt idx="1436">
                  <c:v>99.04958211309958</c:v>
                </c:pt>
                <c:pt idx="1437">
                  <c:v>99.05908629199998</c:v>
                </c:pt>
                <c:pt idx="1438">
                  <c:v>99.06027431439998</c:v>
                </c:pt>
                <c:pt idx="1439">
                  <c:v>99.0959149851</c:v>
                </c:pt>
                <c:pt idx="1440">
                  <c:v>99.0982910298</c:v>
                </c:pt>
                <c:pt idx="1441">
                  <c:v>99.1066071863</c:v>
                </c:pt>
                <c:pt idx="1442">
                  <c:v>99.10720119749956</c:v>
                </c:pt>
                <c:pt idx="1443">
                  <c:v>99.1077952087</c:v>
                </c:pt>
                <c:pt idx="1444">
                  <c:v>99.4350953685</c:v>
                </c:pt>
                <c:pt idx="1445">
                  <c:v>99.43568937969998</c:v>
                </c:pt>
                <c:pt idx="1446">
                  <c:v>99.43687740200001</c:v>
                </c:pt>
                <c:pt idx="1447">
                  <c:v>99.4606378492</c:v>
                </c:pt>
                <c:pt idx="1448">
                  <c:v>99.4612318604</c:v>
                </c:pt>
                <c:pt idx="1449">
                  <c:v>99.4618258716</c:v>
                </c:pt>
                <c:pt idx="1450">
                  <c:v>99.6542854937</c:v>
                </c:pt>
                <c:pt idx="1451">
                  <c:v>99.65963159430001</c:v>
                </c:pt>
                <c:pt idx="1452">
                  <c:v>99.861001384</c:v>
                </c:pt>
                <c:pt idx="1453">
                  <c:v>99.86337742880001</c:v>
                </c:pt>
                <c:pt idx="1454">
                  <c:v>99.9049582113</c:v>
                </c:pt>
                <c:pt idx="1455">
                  <c:v>99.9067402449</c:v>
                </c:pt>
                <c:pt idx="1456">
                  <c:v>99.9316887144</c:v>
                </c:pt>
                <c:pt idx="1457">
                  <c:v>99.9322827256</c:v>
                </c:pt>
                <c:pt idx="1458">
                  <c:v>99.9459449827</c:v>
                </c:pt>
                <c:pt idx="1459">
                  <c:v>99.9572311951</c:v>
                </c:pt>
                <c:pt idx="1460">
                  <c:v>99.96554735160001</c:v>
                </c:pt>
                <c:pt idx="1461">
                  <c:v>99.9875257652</c:v>
                </c:pt>
                <c:pt idx="1462">
                  <c:v>99.9887137876</c:v>
                </c:pt>
                <c:pt idx="1463">
                  <c:v>99.98990181000001</c:v>
                </c:pt>
                <c:pt idx="1464">
                  <c:v>99.9916838435</c:v>
                </c:pt>
                <c:pt idx="1465">
                  <c:v>99.9940598882</c:v>
                </c:pt>
                <c:pt idx="1466">
                  <c:v>99.9952479106</c:v>
                </c:pt>
                <c:pt idx="1467">
                  <c:v>99.9994059888</c:v>
                </c:pt>
                <c:pt idx="1468">
                  <c:v>100.0</c:v>
                </c:pt>
              </c:numCache>
            </c:numRef>
          </c:yVal>
          <c:smooth val="0"/>
        </c:ser>
        <c:ser>
          <c:idx val="2"/>
          <c:order val="1"/>
          <c:tx>
            <c:v>Super Users</c:v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Sheet1!$R$7:$R$5790</c:f>
              <c:numCache>
                <c:formatCode>General</c:formatCode>
                <c:ptCount val="5784"/>
                <c:pt idx="0">
                  <c:v>0.0</c:v>
                </c:pt>
                <c:pt idx="1">
                  <c:v>0.0</c:v>
                </c:pt>
                <c:pt idx="2" formatCode="0.00E+00">
                  <c:v>8.13669650122E-5</c:v>
                </c:pt>
                <c:pt idx="3">
                  <c:v>0.000133779264214</c:v>
                </c:pt>
                <c:pt idx="4">
                  <c:v>0.000146563095413</c:v>
                </c:pt>
                <c:pt idx="5">
                  <c:v>0.000162733930024</c:v>
                </c:pt>
                <c:pt idx="6">
                  <c:v>0.000168435236652</c:v>
                </c:pt>
                <c:pt idx="7">
                  <c:v>0.000187828700225</c:v>
                </c:pt>
                <c:pt idx="8">
                  <c:v>0.000190876121397</c:v>
                </c:pt>
                <c:pt idx="9">
                  <c:v>0.000199481348494</c:v>
                </c:pt>
                <c:pt idx="10">
                  <c:v>0.000210925964986</c:v>
                </c:pt>
                <c:pt idx="11">
                  <c:v>0.000221877080098</c:v>
                </c:pt>
                <c:pt idx="12">
                  <c:v>0.000223064911889</c:v>
                </c:pt>
                <c:pt idx="13">
                  <c:v>0.00022411474675</c:v>
                </c:pt>
                <c:pt idx="14">
                  <c:v>0.000234521575985</c:v>
                </c:pt>
                <c:pt idx="15">
                  <c:v>0.000239177230328</c:v>
                </c:pt>
                <c:pt idx="16">
                  <c:v>0.000239923224568</c:v>
                </c:pt>
                <c:pt idx="17">
                  <c:v>0.000242248062016</c:v>
                </c:pt>
                <c:pt idx="18">
                  <c:v>0.000243190661479</c:v>
                </c:pt>
                <c:pt idx="19">
                  <c:v>0.000245037980887</c:v>
                </c:pt>
                <c:pt idx="20">
                  <c:v>0.000247463499134</c:v>
                </c:pt>
                <c:pt idx="21">
                  <c:v>0.000254777070064</c:v>
                </c:pt>
                <c:pt idx="22">
                  <c:v>0.000261028452101</c:v>
                </c:pt>
                <c:pt idx="23">
                  <c:v>0.000261164794986</c:v>
                </c:pt>
                <c:pt idx="24">
                  <c:v>0.000266880170803</c:v>
                </c:pt>
                <c:pt idx="25">
                  <c:v>0.000267558528428</c:v>
                </c:pt>
                <c:pt idx="26">
                  <c:v>0.000274348422497</c:v>
                </c:pt>
                <c:pt idx="27">
                  <c:v>0.000279485746227</c:v>
                </c:pt>
                <c:pt idx="28">
                  <c:v>0.000292397660819</c:v>
                </c:pt>
                <c:pt idx="29">
                  <c:v>0.000294204177699</c:v>
                </c:pt>
                <c:pt idx="30">
                  <c:v>0.000296912114014</c:v>
                </c:pt>
                <c:pt idx="31">
                  <c:v>0.000301750150875</c:v>
                </c:pt>
                <c:pt idx="32">
                  <c:v>0.000303214069133</c:v>
                </c:pt>
                <c:pt idx="33">
                  <c:v>0.000303490136571</c:v>
                </c:pt>
                <c:pt idx="34">
                  <c:v>0.000312207305651</c:v>
                </c:pt>
                <c:pt idx="35">
                  <c:v>0.00031481189989</c:v>
                </c:pt>
                <c:pt idx="36">
                  <c:v>0.00031615554853</c:v>
                </c:pt>
                <c:pt idx="37">
                  <c:v>0.000317662007624</c:v>
                </c:pt>
                <c:pt idx="38">
                  <c:v>0.000322164948454</c:v>
                </c:pt>
                <c:pt idx="39">
                  <c:v>0.000329272308199</c:v>
                </c:pt>
                <c:pt idx="40">
                  <c:v>0.000331345261763</c:v>
                </c:pt>
                <c:pt idx="41">
                  <c:v>0.000333667000334</c:v>
                </c:pt>
                <c:pt idx="42">
                  <c:v>0.000335120643432</c:v>
                </c:pt>
                <c:pt idx="43">
                  <c:v>0.0003367003367</c:v>
                </c:pt>
                <c:pt idx="44">
                  <c:v>0.000336870473303</c:v>
                </c:pt>
                <c:pt idx="45">
                  <c:v>0.000337154416723</c:v>
                </c:pt>
                <c:pt idx="46">
                  <c:v>0.000338581344168</c:v>
                </c:pt>
                <c:pt idx="47">
                  <c:v>0.000340831629175</c:v>
                </c:pt>
                <c:pt idx="48">
                  <c:v>0.000343524562006</c:v>
                </c:pt>
                <c:pt idx="49">
                  <c:v>0.000347705146036</c:v>
                </c:pt>
                <c:pt idx="50">
                  <c:v>0.000349772647779</c:v>
                </c:pt>
                <c:pt idx="51">
                  <c:v>0.000352485019387</c:v>
                </c:pt>
                <c:pt idx="52">
                  <c:v>0.000354358610914</c:v>
                </c:pt>
                <c:pt idx="53">
                  <c:v>0.000355618776671</c:v>
                </c:pt>
                <c:pt idx="54">
                  <c:v>0.000358680057389</c:v>
                </c:pt>
                <c:pt idx="55">
                  <c:v>0.000363768643143</c:v>
                </c:pt>
                <c:pt idx="56">
                  <c:v>0.000367917586461</c:v>
                </c:pt>
                <c:pt idx="57">
                  <c:v>0.000368731563422</c:v>
                </c:pt>
                <c:pt idx="58">
                  <c:v>0.000372093023256</c:v>
                </c:pt>
                <c:pt idx="59">
                  <c:v>0.000373831775701</c:v>
                </c:pt>
                <c:pt idx="60">
                  <c:v>0.000374812593703</c:v>
                </c:pt>
                <c:pt idx="61">
                  <c:v>0.000375657400451</c:v>
                </c:pt>
                <c:pt idx="62">
                  <c:v>0.000376081233546</c:v>
                </c:pt>
                <c:pt idx="63">
                  <c:v>0.000377500943752</c:v>
                </c:pt>
                <c:pt idx="64">
                  <c:v>0.000379218809253</c:v>
                </c:pt>
                <c:pt idx="65">
                  <c:v>0.000381388253242</c:v>
                </c:pt>
                <c:pt idx="66">
                  <c:v>0.000381752242794</c:v>
                </c:pt>
                <c:pt idx="67">
                  <c:v>0.000382701875239</c:v>
                </c:pt>
                <c:pt idx="68">
                  <c:v>0.000385505011565</c:v>
                </c:pt>
                <c:pt idx="69">
                  <c:v>0.000386697602475</c:v>
                </c:pt>
                <c:pt idx="70">
                  <c:v>0.000388198757764</c:v>
                </c:pt>
                <c:pt idx="71">
                  <c:v>0.000389256520047</c:v>
                </c:pt>
                <c:pt idx="72">
                  <c:v>0.000395726157499</c:v>
                </c:pt>
                <c:pt idx="73">
                  <c:v>0.000396353547364</c:v>
                </c:pt>
                <c:pt idx="74">
                  <c:v>0.000398724082935</c:v>
                </c:pt>
                <c:pt idx="75">
                  <c:v>0.000398962696988</c:v>
                </c:pt>
                <c:pt idx="76">
                  <c:v>0.000400480576692</c:v>
                </c:pt>
                <c:pt idx="77">
                  <c:v>0.000401337792642</c:v>
                </c:pt>
                <c:pt idx="78">
                  <c:v>0.000403063280935</c:v>
                </c:pt>
                <c:pt idx="79">
                  <c:v>0.000404694455686</c:v>
                </c:pt>
                <c:pt idx="80">
                  <c:v>0.000405022276225</c:v>
                </c:pt>
                <c:pt idx="81">
                  <c:v>0.000405186385737</c:v>
                </c:pt>
                <c:pt idx="82">
                  <c:v>0.000412371134021</c:v>
                </c:pt>
                <c:pt idx="83">
                  <c:v>0.000413907284768</c:v>
                </c:pt>
                <c:pt idx="84">
                  <c:v>0.000416319733555</c:v>
                </c:pt>
                <c:pt idx="85">
                  <c:v>0.000420521446594</c:v>
                </c:pt>
                <c:pt idx="86">
                  <c:v>0.000421851929973</c:v>
                </c:pt>
                <c:pt idx="87">
                  <c:v>0.000427715996578</c:v>
                </c:pt>
                <c:pt idx="88">
                  <c:v>0.000433839479393</c:v>
                </c:pt>
                <c:pt idx="89">
                  <c:v>0.000434593654933</c:v>
                </c:pt>
                <c:pt idx="90">
                  <c:v>0.000439753737907</c:v>
                </c:pt>
                <c:pt idx="91">
                  <c:v>0.00044014084507</c:v>
                </c:pt>
                <c:pt idx="92">
                  <c:v>0.000442086648983</c:v>
                </c:pt>
                <c:pt idx="93">
                  <c:v>0.000443655723159</c:v>
                </c:pt>
                <c:pt idx="94">
                  <c:v>0.000443852640923</c:v>
                </c:pt>
                <c:pt idx="95">
                  <c:v>0.00044404973357</c:v>
                </c:pt>
                <c:pt idx="96">
                  <c:v>0.000447427293065</c:v>
                </c:pt>
                <c:pt idx="97">
                  <c:v>0.000448028673835</c:v>
                </c:pt>
                <c:pt idx="98">
                  <c:v>0.000448229493501</c:v>
                </c:pt>
                <c:pt idx="99">
                  <c:v>0.000451059990979</c:v>
                </c:pt>
                <c:pt idx="100">
                  <c:v>0.000451467268623</c:v>
                </c:pt>
                <c:pt idx="101">
                  <c:v>0.000454959053685</c:v>
                </c:pt>
                <c:pt idx="102">
                  <c:v>0.000463177396943</c:v>
                </c:pt>
                <c:pt idx="103">
                  <c:v>0.00046783625731</c:v>
                </c:pt>
                <c:pt idx="104">
                  <c:v>0.000470366886171</c:v>
                </c:pt>
                <c:pt idx="105">
                  <c:v>0.000474158368895</c:v>
                </c:pt>
                <c:pt idx="106">
                  <c:v>0.000474383301708</c:v>
                </c:pt>
                <c:pt idx="107">
                  <c:v>0.000476303881877</c:v>
                </c:pt>
                <c:pt idx="108">
                  <c:v>0.000478354460655</c:v>
                </c:pt>
                <c:pt idx="109">
                  <c:v>0.000478468899522</c:v>
                </c:pt>
                <c:pt idx="110">
                  <c:v>0.000479846449136</c:v>
                </c:pt>
                <c:pt idx="111">
                  <c:v>0.000486381322957</c:v>
                </c:pt>
                <c:pt idx="112">
                  <c:v>0.000487804878049</c:v>
                </c:pt>
                <c:pt idx="113">
                  <c:v>0.000490075961774</c:v>
                </c:pt>
                <c:pt idx="114">
                  <c:v>0.000494926998268</c:v>
                </c:pt>
                <c:pt idx="115">
                  <c:v>0.000495294700347</c:v>
                </c:pt>
                <c:pt idx="116">
                  <c:v>0.000496031746032</c:v>
                </c:pt>
                <c:pt idx="117">
                  <c:v>0.000499750124938</c:v>
                </c:pt>
                <c:pt idx="118">
                  <c:v>0.000500250125063</c:v>
                </c:pt>
                <c:pt idx="119">
                  <c:v>0.000502512562814</c:v>
                </c:pt>
                <c:pt idx="120">
                  <c:v>0.000505305709955</c:v>
                </c:pt>
                <c:pt idx="121">
                  <c:v>0.000505731625084</c:v>
                </c:pt>
                <c:pt idx="122">
                  <c:v>0.000505816894284</c:v>
                </c:pt>
                <c:pt idx="123">
                  <c:v>0.000508130081301</c:v>
                </c:pt>
                <c:pt idx="124">
                  <c:v>0.000508776392775</c:v>
                </c:pt>
                <c:pt idx="125">
                  <c:v>0.000508905852417</c:v>
                </c:pt>
                <c:pt idx="126">
                  <c:v>0.000509554140127</c:v>
                </c:pt>
                <c:pt idx="127">
                  <c:v>0.000512163892446</c:v>
                </c:pt>
                <c:pt idx="128">
                  <c:v>0.000522329589971</c:v>
                </c:pt>
                <c:pt idx="129">
                  <c:v>0.000522739153163</c:v>
                </c:pt>
                <c:pt idx="130">
                  <c:v>0.000525486074619</c:v>
                </c:pt>
                <c:pt idx="131">
                  <c:v>0.00053050397878</c:v>
                </c:pt>
                <c:pt idx="132">
                  <c:v>0.000535117056856</c:v>
                </c:pt>
                <c:pt idx="133">
                  <c:v>0.0005359056806</c:v>
                </c:pt>
                <c:pt idx="134">
                  <c:v>0.000536480686695</c:v>
                </c:pt>
                <c:pt idx="135">
                  <c:v>0.000538502961766</c:v>
                </c:pt>
                <c:pt idx="136">
                  <c:v>0.000542593597396</c:v>
                </c:pt>
                <c:pt idx="137">
                  <c:v>0.000543183052689</c:v>
                </c:pt>
                <c:pt idx="138">
                  <c:v>0.000548696844993</c:v>
                </c:pt>
                <c:pt idx="139">
                  <c:v>0.000550964187328</c:v>
                </c:pt>
                <c:pt idx="140">
                  <c:v>0.000551571980143</c:v>
                </c:pt>
                <c:pt idx="141">
                  <c:v>0.000552181115406</c:v>
                </c:pt>
                <c:pt idx="142">
                  <c:v>0.000554323725055</c:v>
                </c:pt>
                <c:pt idx="143">
                  <c:v>0.000558971492454</c:v>
                </c:pt>
                <c:pt idx="144">
                  <c:v>0.000560224089636</c:v>
                </c:pt>
                <c:pt idx="145">
                  <c:v>0.000564493367203</c:v>
                </c:pt>
                <c:pt idx="146">
                  <c:v>0.000567536889898</c:v>
                </c:pt>
                <c:pt idx="147">
                  <c:v>0.000567859170926</c:v>
                </c:pt>
                <c:pt idx="148">
                  <c:v>0.000569151963574</c:v>
                </c:pt>
                <c:pt idx="149">
                  <c:v>0.000569476082005</c:v>
                </c:pt>
                <c:pt idx="150">
                  <c:v>0.000570776255708</c:v>
                </c:pt>
                <c:pt idx="151">
                  <c:v>0.000572628364192</c:v>
                </c:pt>
                <c:pt idx="152">
                  <c:v>0.000573065902579</c:v>
                </c:pt>
                <c:pt idx="153">
                  <c:v>0.000573394495413</c:v>
                </c:pt>
                <c:pt idx="154">
                  <c:v>0.000575043128235</c:v>
                </c:pt>
                <c:pt idx="155">
                  <c:v>0.000577367205543</c:v>
                </c:pt>
                <c:pt idx="156">
                  <c:v>0.00058207217695</c:v>
                </c:pt>
                <c:pt idx="157">
                  <c:v>0.000584795321637</c:v>
                </c:pt>
                <c:pt idx="158">
                  <c:v>0.000585823081429</c:v>
                </c:pt>
                <c:pt idx="159">
                  <c:v>0.000586854460094</c:v>
                </c:pt>
                <c:pt idx="160">
                  <c:v>0.000587544065805</c:v>
                </c:pt>
                <c:pt idx="161">
                  <c:v>0.000587889476778</c:v>
                </c:pt>
                <c:pt idx="162">
                  <c:v>0.000588408355399</c:v>
                </c:pt>
                <c:pt idx="163">
                  <c:v>0.00058858151854</c:v>
                </c:pt>
                <c:pt idx="164">
                  <c:v>0.000588928150766</c:v>
                </c:pt>
                <c:pt idx="165">
                  <c:v>0.000590318772137</c:v>
                </c:pt>
                <c:pt idx="166">
                  <c:v>0.000592066311427</c:v>
                </c:pt>
                <c:pt idx="167">
                  <c:v>0.000595238095238</c:v>
                </c:pt>
                <c:pt idx="168">
                  <c:v>0.000595947556615</c:v>
                </c:pt>
                <c:pt idx="169">
                  <c:v>0.000597014925373</c:v>
                </c:pt>
                <c:pt idx="170">
                  <c:v>0.000598444045482</c:v>
                </c:pt>
                <c:pt idx="171">
                  <c:v>0.000600961538462</c:v>
                </c:pt>
                <c:pt idx="172">
                  <c:v>0.000602046959663</c:v>
                </c:pt>
                <c:pt idx="173">
                  <c:v>0.000603136308806</c:v>
                </c:pt>
                <c:pt idx="174">
                  <c:v>0.00060350030175</c:v>
                </c:pt>
                <c:pt idx="175">
                  <c:v>0.000604138347682</c:v>
                </c:pt>
                <c:pt idx="176">
                  <c:v>0.000605326876513</c:v>
                </c:pt>
                <c:pt idx="177">
                  <c:v>0.000606060606061</c:v>
                </c:pt>
                <c:pt idx="178">
                  <c:v>0.000606428138266</c:v>
                </c:pt>
                <c:pt idx="179">
                  <c:v>0.000606980273141</c:v>
                </c:pt>
                <c:pt idx="180">
                  <c:v>0.000607902735562</c:v>
                </c:pt>
                <c:pt idx="181">
                  <c:v>0.000608642726719</c:v>
                </c:pt>
                <c:pt idx="182">
                  <c:v>0.000612119975515</c:v>
                </c:pt>
                <c:pt idx="183">
                  <c:v>0.00061387354205</c:v>
                </c:pt>
                <c:pt idx="184">
                  <c:v>0.000616332819723</c:v>
                </c:pt>
                <c:pt idx="185">
                  <c:v>0.000617093489664</c:v>
                </c:pt>
                <c:pt idx="186">
                  <c:v>0.00061804697157</c:v>
                </c:pt>
                <c:pt idx="187">
                  <c:v>0.000618811881188</c:v>
                </c:pt>
                <c:pt idx="188">
                  <c:v>0.000619578686493</c:v>
                </c:pt>
                <c:pt idx="189">
                  <c:v>0.000619962802232</c:v>
                </c:pt>
                <c:pt idx="190">
                  <c:v>0.000623830318153</c:v>
                </c:pt>
                <c:pt idx="191">
                  <c:v>0.000624902359006</c:v>
                </c:pt>
                <c:pt idx="192">
                  <c:v>0.000625</c:v>
                </c:pt>
                <c:pt idx="193">
                  <c:v>0.00063051702396</c:v>
                </c:pt>
                <c:pt idx="194">
                  <c:v>0.000632511068944</c:v>
                </c:pt>
                <c:pt idx="195">
                  <c:v>0.000632911392405</c:v>
                </c:pt>
                <c:pt idx="196">
                  <c:v>0.000635324015248</c:v>
                </c:pt>
                <c:pt idx="197">
                  <c:v>0.000636942675159</c:v>
                </c:pt>
                <c:pt idx="198">
                  <c:v>0.0006373486297</c:v>
                </c:pt>
                <c:pt idx="199">
                  <c:v>0.000638569604087</c:v>
                </c:pt>
                <c:pt idx="200">
                  <c:v>0.000640614990391</c:v>
                </c:pt>
                <c:pt idx="201">
                  <c:v>0.000641848523748</c:v>
                </c:pt>
                <c:pt idx="202">
                  <c:v>0.000643500643501</c:v>
                </c:pt>
                <c:pt idx="203">
                  <c:v>0.000645577792124</c:v>
                </c:pt>
                <c:pt idx="204">
                  <c:v>0.000646412411118</c:v>
                </c:pt>
                <c:pt idx="205">
                  <c:v>0.000648088139987</c:v>
                </c:pt>
                <c:pt idx="206">
                  <c:v>0.00064892926671</c:v>
                </c:pt>
                <c:pt idx="207">
                  <c:v>0.000656167979003</c:v>
                </c:pt>
                <c:pt idx="208">
                  <c:v>0.000658544616398</c:v>
                </c:pt>
                <c:pt idx="209">
                  <c:v>0.000660938532716</c:v>
                </c:pt>
                <c:pt idx="210">
                  <c:v>0.000662690523526</c:v>
                </c:pt>
                <c:pt idx="211">
                  <c:v>0.00066401062417</c:v>
                </c:pt>
                <c:pt idx="212">
                  <c:v>0.000667334000667</c:v>
                </c:pt>
                <c:pt idx="213">
                  <c:v>0.000668002672011</c:v>
                </c:pt>
                <c:pt idx="214">
                  <c:v>0.00066889632107</c:v>
                </c:pt>
                <c:pt idx="215">
                  <c:v>0.000670241286863</c:v>
                </c:pt>
                <c:pt idx="216">
                  <c:v>0.000671591672263</c:v>
                </c:pt>
                <c:pt idx="217">
                  <c:v>0.000672344240251</c:v>
                </c:pt>
                <c:pt idx="218">
                  <c:v>0.000672494956288</c:v>
                </c:pt>
                <c:pt idx="219">
                  <c:v>0.000674308833446</c:v>
                </c:pt>
                <c:pt idx="220">
                  <c:v>0.000677277345073</c:v>
                </c:pt>
                <c:pt idx="221">
                  <c:v>0.000677966101695</c:v>
                </c:pt>
                <c:pt idx="222">
                  <c:v>0.000679809653297</c:v>
                </c:pt>
                <c:pt idx="223">
                  <c:v>0.00068073519401</c:v>
                </c:pt>
                <c:pt idx="224">
                  <c:v>0.000681198910082</c:v>
                </c:pt>
                <c:pt idx="225">
                  <c:v>0.00068166325835</c:v>
                </c:pt>
                <c:pt idx="226">
                  <c:v>0.000684462696783</c:v>
                </c:pt>
                <c:pt idx="227">
                  <c:v>0.000686813186813</c:v>
                </c:pt>
                <c:pt idx="228">
                  <c:v>0.000687049124012</c:v>
                </c:pt>
                <c:pt idx="229">
                  <c:v>0.000687757909216</c:v>
                </c:pt>
                <c:pt idx="230">
                  <c:v>0.00068870523416</c:v>
                </c:pt>
                <c:pt idx="231">
                  <c:v>0.000690131124914</c:v>
                </c:pt>
                <c:pt idx="232">
                  <c:v>0.000692041522491</c:v>
                </c:pt>
                <c:pt idx="233">
                  <c:v>0.000693481276006</c:v>
                </c:pt>
                <c:pt idx="234">
                  <c:v>0.000695410292072</c:v>
                </c:pt>
                <c:pt idx="235">
                  <c:v>0.000695894224078</c:v>
                </c:pt>
                <c:pt idx="236">
                  <c:v>0.000696864111498</c:v>
                </c:pt>
                <c:pt idx="237">
                  <c:v>0.000697350069735</c:v>
                </c:pt>
                <c:pt idx="238">
                  <c:v>0.000699545295558</c:v>
                </c:pt>
                <c:pt idx="239">
                  <c:v>0.00070323488045</c:v>
                </c:pt>
                <c:pt idx="240">
                  <c:v>0.000704970038773</c:v>
                </c:pt>
                <c:pt idx="241">
                  <c:v>0.000706713780919</c:v>
                </c:pt>
                <c:pt idx="242">
                  <c:v>0.000707213578501</c:v>
                </c:pt>
                <c:pt idx="243">
                  <c:v>0.000707380334827</c:v>
                </c:pt>
                <c:pt idx="244">
                  <c:v>0.00070821529745</c:v>
                </c:pt>
                <c:pt idx="245">
                  <c:v>0.000708717221828</c:v>
                </c:pt>
                <c:pt idx="246">
                  <c:v>0.000709723207949</c:v>
                </c:pt>
                <c:pt idx="247">
                  <c:v>0.000711237553343</c:v>
                </c:pt>
                <c:pt idx="248">
                  <c:v>0.000712758374911</c:v>
                </c:pt>
                <c:pt idx="249">
                  <c:v>0.000714285714286</c:v>
                </c:pt>
                <c:pt idx="250">
                  <c:v>0.00071530758226</c:v>
                </c:pt>
                <c:pt idx="251">
                  <c:v>0.000715819613457</c:v>
                </c:pt>
                <c:pt idx="252">
                  <c:v>0.000717360114778</c:v>
                </c:pt>
                <c:pt idx="253">
                  <c:v>0.000717531690983</c:v>
                </c:pt>
                <c:pt idx="254">
                  <c:v>0.000719424460432</c:v>
                </c:pt>
                <c:pt idx="255">
                  <c:v>0.000724637681159</c:v>
                </c:pt>
                <c:pt idx="256">
                  <c:v>0.000726744186047</c:v>
                </c:pt>
                <c:pt idx="257">
                  <c:v>0.000727537286286</c:v>
                </c:pt>
                <c:pt idx="258">
                  <c:v>0.000728066982162</c:v>
                </c:pt>
                <c:pt idx="259">
                  <c:v>0.00072939460248</c:v>
                </c:pt>
                <c:pt idx="260">
                  <c:v>0.000730994152047</c:v>
                </c:pt>
                <c:pt idx="261">
                  <c:v>0.000731528895391</c:v>
                </c:pt>
                <c:pt idx="262">
                  <c:v>0.00073230268511</c:v>
                </c:pt>
                <c:pt idx="263">
                  <c:v>0.000732815477063</c:v>
                </c:pt>
                <c:pt idx="264">
                  <c:v>0.000733675715334</c:v>
                </c:pt>
                <c:pt idx="265">
                  <c:v>0.000734214390602</c:v>
                </c:pt>
                <c:pt idx="266">
                  <c:v>0.000735113942661</c:v>
                </c:pt>
                <c:pt idx="267">
                  <c:v>0.000735835172921</c:v>
                </c:pt>
                <c:pt idx="268">
                  <c:v>0.000738007380074</c:v>
                </c:pt>
                <c:pt idx="269">
                  <c:v>0.000739644970414</c:v>
                </c:pt>
                <c:pt idx="270">
                  <c:v>0.000740192450037</c:v>
                </c:pt>
                <c:pt idx="271">
                  <c:v>0.000742390497402</c:v>
                </c:pt>
                <c:pt idx="272">
                  <c:v>0.00074294205052</c:v>
                </c:pt>
                <c:pt idx="273">
                  <c:v>0.000744186046512</c:v>
                </c:pt>
                <c:pt idx="274">
                  <c:v>0.000745712155108</c:v>
                </c:pt>
                <c:pt idx="275">
                  <c:v>0.000746268656716</c:v>
                </c:pt>
                <c:pt idx="276">
                  <c:v>0.000749625187406</c:v>
                </c:pt>
                <c:pt idx="277">
                  <c:v>0.000750750750751</c:v>
                </c:pt>
                <c:pt idx="278">
                  <c:v>0.000752162467093</c:v>
                </c:pt>
                <c:pt idx="279">
                  <c:v>0.000754147812971</c:v>
                </c:pt>
                <c:pt idx="280">
                  <c:v>0.000755001887505</c:v>
                </c:pt>
                <c:pt idx="281">
                  <c:v>0.000755172934602</c:v>
                </c:pt>
                <c:pt idx="282">
                  <c:v>0.000755287009063</c:v>
                </c:pt>
                <c:pt idx="283">
                  <c:v>0.000758437618506</c:v>
                </c:pt>
                <c:pt idx="284">
                  <c:v>0.000758725341426</c:v>
                </c:pt>
                <c:pt idx="285">
                  <c:v>0.000759301442673</c:v>
                </c:pt>
                <c:pt idx="286">
                  <c:v>0.000762195121951</c:v>
                </c:pt>
                <c:pt idx="287">
                  <c:v>0.000763358778626</c:v>
                </c:pt>
                <c:pt idx="288">
                  <c:v>0.000763504485589</c:v>
                </c:pt>
                <c:pt idx="289">
                  <c:v>0.000764331210191</c:v>
                </c:pt>
                <c:pt idx="290">
                  <c:v>0.000764525993884</c:v>
                </c:pt>
                <c:pt idx="291">
                  <c:v>0.000765403750478</c:v>
                </c:pt>
                <c:pt idx="292">
                  <c:v>0.000765696784074</c:v>
                </c:pt>
                <c:pt idx="293">
                  <c:v>0.000766871165644</c:v>
                </c:pt>
                <c:pt idx="294">
                  <c:v>0.000767459708365</c:v>
                </c:pt>
                <c:pt idx="295">
                  <c:v>0.000769822940724</c:v>
                </c:pt>
                <c:pt idx="296">
                  <c:v>0.00077101002313</c:v>
                </c:pt>
                <c:pt idx="297">
                  <c:v>0.00077339520495</c:v>
                </c:pt>
                <c:pt idx="298">
                  <c:v>0.00077399380805</c:v>
                </c:pt>
                <c:pt idx="299">
                  <c:v>0.000776397515528</c:v>
                </c:pt>
                <c:pt idx="300">
                  <c:v>0.000777604976672</c:v>
                </c:pt>
                <c:pt idx="301">
                  <c:v>0.000780335544284</c:v>
                </c:pt>
                <c:pt idx="302">
                  <c:v>0.000782472613459</c:v>
                </c:pt>
                <c:pt idx="303">
                  <c:v>0.000783085356304</c:v>
                </c:pt>
                <c:pt idx="304">
                  <c:v>0.00078431372549</c:v>
                </c:pt>
                <c:pt idx="305">
                  <c:v>0.000785545954438</c:v>
                </c:pt>
                <c:pt idx="306">
                  <c:v>0.000788022064618</c:v>
                </c:pt>
                <c:pt idx="307">
                  <c:v>0.000788643533123</c:v>
                </c:pt>
                <c:pt idx="308">
                  <c:v>0.000789889415482</c:v>
                </c:pt>
                <c:pt idx="309">
                  <c:v>0.000790388871325</c:v>
                </c:pt>
                <c:pt idx="310">
                  <c:v>0.000792707094728</c:v>
                </c:pt>
                <c:pt idx="311">
                  <c:v>0.000793650793651</c:v>
                </c:pt>
                <c:pt idx="312">
                  <c:v>0.00079554494829</c:v>
                </c:pt>
                <c:pt idx="313">
                  <c:v>0.000796812749004</c:v>
                </c:pt>
                <c:pt idx="314">
                  <c:v>0.000797448165869</c:v>
                </c:pt>
                <c:pt idx="315">
                  <c:v>0.000797925393976</c:v>
                </c:pt>
                <c:pt idx="316">
                  <c:v>0.000798722044728</c:v>
                </c:pt>
                <c:pt idx="317">
                  <c:v>0.000799360511591</c:v>
                </c:pt>
                <c:pt idx="318">
                  <c:v>0.000800961153384</c:v>
                </c:pt>
                <c:pt idx="319">
                  <c:v>0.000801282051282</c:v>
                </c:pt>
                <c:pt idx="320">
                  <c:v>0.0008038585209</c:v>
                </c:pt>
                <c:pt idx="321">
                  <c:v>0.000804721030043</c:v>
                </c:pt>
                <c:pt idx="322">
                  <c:v>0.000807754442649</c:v>
                </c:pt>
                <c:pt idx="323">
                  <c:v>0.000809388911372</c:v>
                </c:pt>
                <c:pt idx="324">
                  <c:v>0.00080971659919</c:v>
                </c:pt>
                <c:pt idx="325">
                  <c:v>0.000810372771475</c:v>
                </c:pt>
                <c:pt idx="326">
                  <c:v>0.00081103000811</c:v>
                </c:pt>
                <c:pt idx="327">
                  <c:v>0.000811688311688</c:v>
                </c:pt>
                <c:pt idx="328">
                  <c:v>0.000813008130081</c:v>
                </c:pt>
                <c:pt idx="329">
                  <c:v>0.000813890396093</c:v>
                </c:pt>
                <c:pt idx="330">
                  <c:v>0.000815660685155</c:v>
                </c:pt>
                <c:pt idx="331">
                  <c:v>0.000816326530612</c:v>
                </c:pt>
                <c:pt idx="332">
                  <c:v>0.000817661488144</c:v>
                </c:pt>
                <c:pt idx="333">
                  <c:v>0.00081799591002</c:v>
                </c:pt>
                <c:pt idx="334">
                  <c:v>0.000819672131148</c:v>
                </c:pt>
                <c:pt idx="335">
                  <c:v>0.000821692686935</c:v>
                </c:pt>
                <c:pt idx="336">
                  <c:v>0.000822368421053</c:v>
                </c:pt>
                <c:pt idx="337">
                  <c:v>0.00082304526749</c:v>
                </c:pt>
                <c:pt idx="338">
                  <c:v>0.000823723228995</c:v>
                </c:pt>
                <c:pt idx="339">
                  <c:v>0.000824742268041</c:v>
                </c:pt>
                <c:pt idx="340">
                  <c:v>0.000825763831544</c:v>
                </c:pt>
                <c:pt idx="341">
                  <c:v>0.00082671957672</c:v>
                </c:pt>
                <c:pt idx="342">
                  <c:v>0.000827129859388</c:v>
                </c:pt>
                <c:pt idx="343">
                  <c:v>0.000827814569536</c:v>
                </c:pt>
                <c:pt idx="344">
                  <c:v>0.000830564784053</c:v>
                </c:pt>
                <c:pt idx="345">
                  <c:v>0.000831946755408</c:v>
                </c:pt>
                <c:pt idx="346">
                  <c:v>0.000832292967124</c:v>
                </c:pt>
                <c:pt idx="347">
                  <c:v>0.000832639467111</c:v>
                </c:pt>
                <c:pt idx="348">
                  <c:v>0.000834028356964</c:v>
                </c:pt>
                <c:pt idx="349">
                  <c:v>0.000834724540902</c:v>
                </c:pt>
                <c:pt idx="350">
                  <c:v>0.000835421888053</c:v>
                </c:pt>
                <c:pt idx="351">
                  <c:v>0.000837520938023</c:v>
                </c:pt>
                <c:pt idx="352">
                  <c:v>0.000839630562552</c:v>
                </c:pt>
                <c:pt idx="353">
                  <c:v>0.000841042893188</c:v>
                </c:pt>
                <c:pt idx="354">
                  <c:v>0.000841750841751</c:v>
                </c:pt>
                <c:pt idx="355">
                  <c:v>0.000843170320405</c:v>
                </c:pt>
                <c:pt idx="356">
                  <c:v>0.000846023688663</c:v>
                </c:pt>
                <c:pt idx="357">
                  <c:v>0.000846740050804</c:v>
                </c:pt>
                <c:pt idx="358">
                  <c:v>0.000847457627119</c:v>
                </c:pt>
                <c:pt idx="359">
                  <c:v>0.000848320325755</c:v>
                </c:pt>
                <c:pt idx="360">
                  <c:v>0.000849617672048</c:v>
                </c:pt>
                <c:pt idx="361">
                  <c:v>0.000850340136054</c:v>
                </c:pt>
                <c:pt idx="362">
                  <c:v>0.000853242320819</c:v>
                </c:pt>
                <c:pt idx="363">
                  <c:v>0.000853970964987</c:v>
                </c:pt>
                <c:pt idx="364">
                  <c:v>0.000855431993157</c:v>
                </c:pt>
                <c:pt idx="365">
                  <c:v>0.000856898029135</c:v>
                </c:pt>
                <c:pt idx="366">
                  <c:v>0.00085910652921</c:v>
                </c:pt>
                <c:pt idx="367">
                  <c:v>0.000862812769629</c:v>
                </c:pt>
                <c:pt idx="368">
                  <c:v>0.000867678958785</c:v>
                </c:pt>
                <c:pt idx="369">
                  <c:v>0.000868055555556</c:v>
                </c:pt>
                <c:pt idx="370">
                  <c:v>0.000869187309865</c:v>
                </c:pt>
                <c:pt idx="371">
                  <c:v>0.000870322019147</c:v>
                </c:pt>
                <c:pt idx="372">
                  <c:v>0.000871080139373</c:v>
                </c:pt>
                <c:pt idx="373">
                  <c:v>0.000871839581517</c:v>
                </c:pt>
                <c:pt idx="374">
                  <c:v>0.000873362445415</c:v>
                </c:pt>
                <c:pt idx="375">
                  <c:v>0.000876424189308</c:v>
                </c:pt>
                <c:pt idx="376">
                  <c:v>0.000877192982456</c:v>
                </c:pt>
                <c:pt idx="377">
                  <c:v>0.000879507475814</c:v>
                </c:pt>
                <c:pt idx="378">
                  <c:v>0.000881057268722</c:v>
                </c:pt>
                <c:pt idx="379">
                  <c:v>0.000881834215168</c:v>
                </c:pt>
                <c:pt idx="380">
                  <c:v>0.000884955752212</c:v>
                </c:pt>
                <c:pt idx="381">
                  <c:v>0.00088573959256</c:v>
                </c:pt>
                <c:pt idx="382">
                  <c:v>0.000886524822695</c:v>
                </c:pt>
                <c:pt idx="383">
                  <c:v>0.000887311446318</c:v>
                </c:pt>
                <c:pt idx="384">
                  <c:v>0.00088809946714</c:v>
                </c:pt>
                <c:pt idx="385">
                  <c:v>0.000890471950134</c:v>
                </c:pt>
                <c:pt idx="386">
                  <c:v>0.000890736342043</c:v>
                </c:pt>
                <c:pt idx="387">
                  <c:v>0.000892060660125</c:v>
                </c:pt>
                <c:pt idx="388">
                  <c:v>0.000892857142857</c:v>
                </c:pt>
                <c:pt idx="389">
                  <c:v>0.00089485458613</c:v>
                </c:pt>
                <c:pt idx="390">
                  <c:v>0.000895255147717</c:v>
                </c:pt>
                <c:pt idx="391">
                  <c:v>0.000898472596586</c:v>
                </c:pt>
                <c:pt idx="392">
                  <c:v>0.000901713255185</c:v>
                </c:pt>
                <c:pt idx="393">
                  <c:v>0.000902119981958</c:v>
                </c:pt>
                <c:pt idx="394">
                  <c:v>0.000902798675895</c:v>
                </c:pt>
                <c:pt idx="395">
                  <c:v>0.000902934537246</c:v>
                </c:pt>
                <c:pt idx="396">
                  <c:v>0.000904159132007</c:v>
                </c:pt>
                <c:pt idx="397">
                  <c:v>0.000904977375566</c:v>
                </c:pt>
                <c:pt idx="398">
                  <c:v>0.000905797101449</c:v>
                </c:pt>
                <c:pt idx="399">
                  <c:v>0.000906207521522</c:v>
                </c:pt>
                <c:pt idx="400">
                  <c:v>0.000908265213442</c:v>
                </c:pt>
                <c:pt idx="401">
                  <c:v>0.000909090909091</c:v>
                </c:pt>
                <c:pt idx="402">
                  <c:v>0.00090991810737</c:v>
                </c:pt>
                <c:pt idx="403">
                  <c:v>0.000910470409712</c:v>
                </c:pt>
                <c:pt idx="404">
                  <c:v>0.000910746812386</c:v>
                </c:pt>
                <c:pt idx="405">
                  <c:v>0.000911300121507</c:v>
                </c:pt>
                <c:pt idx="406">
                  <c:v>0.000911577028259</c:v>
                </c:pt>
                <c:pt idx="407">
                  <c:v>0.000914913083257</c:v>
                </c:pt>
                <c:pt idx="408">
                  <c:v>0.000917431192661</c:v>
                </c:pt>
                <c:pt idx="409">
                  <c:v>0.000918273645546</c:v>
                </c:pt>
                <c:pt idx="410">
                  <c:v>0.000924499229584</c:v>
                </c:pt>
                <c:pt idx="411">
                  <c:v>0.000925069380204</c:v>
                </c:pt>
                <c:pt idx="412">
                  <c:v>0.000926354793886</c:v>
                </c:pt>
                <c:pt idx="413">
                  <c:v>0.000926784059314</c:v>
                </c:pt>
                <c:pt idx="414">
                  <c:v>0.000927643784787</c:v>
                </c:pt>
                <c:pt idx="415">
                  <c:v>0.000928505106778</c:v>
                </c:pt>
                <c:pt idx="416">
                  <c:v>0.00093023255814</c:v>
                </c:pt>
                <c:pt idx="417">
                  <c:v>0.000932835820896</c:v>
                </c:pt>
                <c:pt idx="418">
                  <c:v>0.000935453695042</c:v>
                </c:pt>
                <c:pt idx="419">
                  <c:v>0.000936329588015</c:v>
                </c:pt>
                <c:pt idx="420">
                  <c:v>0.000936454849498</c:v>
                </c:pt>
                <c:pt idx="421">
                  <c:v>0.000936621916953</c:v>
                </c:pt>
                <c:pt idx="422">
                  <c:v>0.00093808630394</c:v>
                </c:pt>
                <c:pt idx="423">
                  <c:v>0.000940733772342</c:v>
                </c:pt>
                <c:pt idx="424">
                  <c:v>0.000941619585687</c:v>
                </c:pt>
                <c:pt idx="425">
                  <c:v>0.000942507068803</c:v>
                </c:pt>
                <c:pt idx="426">
                  <c:v>0.000943396226415</c:v>
                </c:pt>
                <c:pt idx="427">
                  <c:v>0.000943841434639</c:v>
                </c:pt>
                <c:pt idx="428">
                  <c:v>0.000944435699669</c:v>
                </c:pt>
                <c:pt idx="429">
                  <c:v>0.00094831673779</c:v>
                </c:pt>
                <c:pt idx="430">
                  <c:v>0.000949667616334</c:v>
                </c:pt>
                <c:pt idx="431">
                  <c:v>0.000951474785918</c:v>
                </c:pt>
                <c:pt idx="432">
                  <c:v>0.000952380952381</c:v>
                </c:pt>
                <c:pt idx="433">
                  <c:v>0.000952607763753</c:v>
                </c:pt>
                <c:pt idx="434">
                  <c:v>0.000952986022872</c:v>
                </c:pt>
                <c:pt idx="435">
                  <c:v>0.000956708921311</c:v>
                </c:pt>
                <c:pt idx="436">
                  <c:v>0.000956937799043</c:v>
                </c:pt>
                <c:pt idx="437">
                  <c:v>0.000957395883198</c:v>
                </c:pt>
                <c:pt idx="438">
                  <c:v>0.000958772770853</c:v>
                </c:pt>
                <c:pt idx="439">
                  <c:v>0.000959692898273</c:v>
                </c:pt>
                <c:pt idx="440">
                  <c:v>0.000965250965251</c:v>
                </c:pt>
                <c:pt idx="441">
                  <c:v>0.000965717044906</c:v>
                </c:pt>
                <c:pt idx="442">
                  <c:v>0.000966494845361</c:v>
                </c:pt>
                <c:pt idx="443">
                  <c:v>0.000968054211036</c:v>
                </c:pt>
                <c:pt idx="444">
                  <c:v>0.000969932104753</c:v>
                </c:pt>
                <c:pt idx="445">
                  <c:v>0.000972762645914</c:v>
                </c:pt>
                <c:pt idx="446">
                  <c:v>0.000975609756098</c:v>
                </c:pt>
                <c:pt idx="447">
                  <c:v>0.000976181179227</c:v>
                </c:pt>
                <c:pt idx="448">
                  <c:v>0.000976403580146</c:v>
                </c:pt>
                <c:pt idx="449">
                  <c:v>0.000977517106549</c:v>
                </c:pt>
                <c:pt idx="450">
                  <c:v>0.000979431929481</c:v>
                </c:pt>
                <c:pt idx="451">
                  <c:v>0.000981354268891</c:v>
                </c:pt>
                <c:pt idx="452">
                  <c:v>0.00098231827112</c:v>
                </c:pt>
                <c:pt idx="453">
                  <c:v>0.000983284169125</c:v>
                </c:pt>
                <c:pt idx="454">
                  <c:v>0.000986193293886</c:v>
                </c:pt>
                <c:pt idx="455">
                  <c:v>0.000989119683482</c:v>
                </c:pt>
                <c:pt idx="456">
                  <c:v>0.000989853996536</c:v>
                </c:pt>
                <c:pt idx="457">
                  <c:v>0.000991080277502</c:v>
                </c:pt>
                <c:pt idx="458">
                  <c:v>0.000992063492063</c:v>
                </c:pt>
                <c:pt idx="459">
                  <c:v>0.00099740674247</c:v>
                </c:pt>
                <c:pt idx="460">
                  <c:v>0.000998003992016</c:v>
                </c:pt>
                <c:pt idx="461">
                  <c:v>0.00100050025013</c:v>
                </c:pt>
                <c:pt idx="462">
                  <c:v>0.001001001001</c:v>
                </c:pt>
                <c:pt idx="463">
                  <c:v>0.00100401606426</c:v>
                </c:pt>
                <c:pt idx="464">
                  <c:v>0.00100502512563</c:v>
                </c:pt>
                <c:pt idx="465">
                  <c:v>0.00100536193029</c:v>
                </c:pt>
                <c:pt idx="466">
                  <c:v>0.00100704934542</c:v>
                </c:pt>
                <c:pt idx="467">
                  <c:v>0.00100908173562</c:v>
                </c:pt>
                <c:pt idx="468">
                  <c:v>0.0010101010101</c:v>
                </c:pt>
                <c:pt idx="469">
                  <c:v>0.00101061141991</c:v>
                </c:pt>
                <c:pt idx="470">
                  <c:v>0.00101146325017</c:v>
                </c:pt>
                <c:pt idx="471">
                  <c:v>0.00101163378857</c:v>
                </c:pt>
                <c:pt idx="472">
                  <c:v>0.00101214574899</c:v>
                </c:pt>
                <c:pt idx="473">
                  <c:v>0.00101317122594</c:v>
                </c:pt>
                <c:pt idx="474">
                  <c:v>0.0010152284264</c:v>
                </c:pt>
                <c:pt idx="475">
                  <c:v>0.0010162601626</c:v>
                </c:pt>
                <c:pt idx="476">
                  <c:v>0.00101781170483</c:v>
                </c:pt>
                <c:pt idx="477">
                  <c:v>0.0010183299389</c:v>
                </c:pt>
                <c:pt idx="478">
                  <c:v>0.00101910828025</c:v>
                </c:pt>
                <c:pt idx="479">
                  <c:v>0.00102040816327</c:v>
                </c:pt>
                <c:pt idx="480">
                  <c:v>0.00102249488753</c:v>
                </c:pt>
                <c:pt idx="481">
                  <c:v>0.00102354145343</c:v>
                </c:pt>
                <c:pt idx="482">
                  <c:v>0.00102459016393</c:v>
                </c:pt>
                <c:pt idx="483">
                  <c:v>0.00102564102564</c:v>
                </c:pt>
                <c:pt idx="484">
                  <c:v>0.00102669404517</c:v>
                </c:pt>
                <c:pt idx="485">
                  <c:v>0.00103057368602</c:v>
                </c:pt>
                <c:pt idx="486">
                  <c:v>0.00103092783505</c:v>
                </c:pt>
                <c:pt idx="487">
                  <c:v>0.00103842159917</c:v>
                </c:pt>
                <c:pt idx="488">
                  <c:v>0.0010395010395</c:v>
                </c:pt>
                <c:pt idx="489">
                  <c:v>0.00104022191401</c:v>
                </c:pt>
                <c:pt idx="490">
                  <c:v>0.00104166666667</c:v>
                </c:pt>
                <c:pt idx="491">
                  <c:v>0.00104275286757</c:v>
                </c:pt>
                <c:pt idx="492">
                  <c:v>0.00104465917994</c:v>
                </c:pt>
                <c:pt idx="493">
                  <c:v>0.00104493207941</c:v>
                </c:pt>
                <c:pt idx="494">
                  <c:v>0.00104547830633</c:v>
                </c:pt>
                <c:pt idx="495">
                  <c:v>0.0010460251046</c:v>
                </c:pt>
                <c:pt idx="496">
                  <c:v>0.00104931794334</c:v>
                </c:pt>
                <c:pt idx="497">
                  <c:v>0.00105042016807</c:v>
                </c:pt>
                <c:pt idx="498">
                  <c:v>0.00105097214924</c:v>
                </c:pt>
                <c:pt idx="499">
                  <c:v>0.00105152471083</c:v>
                </c:pt>
                <c:pt idx="500">
                  <c:v>0.00105180120957</c:v>
                </c:pt>
                <c:pt idx="501">
                  <c:v>0.00105263157895</c:v>
                </c:pt>
                <c:pt idx="502">
                  <c:v>0.00105374077977</c:v>
                </c:pt>
                <c:pt idx="503">
                  <c:v>0.00105596620908</c:v>
                </c:pt>
                <c:pt idx="504">
                  <c:v>0.00105708245243</c:v>
                </c:pt>
                <c:pt idx="505">
                  <c:v>0.00105724210844</c:v>
                </c:pt>
                <c:pt idx="506">
                  <c:v>0.00105745505816</c:v>
                </c:pt>
                <c:pt idx="507">
                  <c:v>0.0010582010582</c:v>
                </c:pt>
                <c:pt idx="508">
                  <c:v>0.00106100795756</c:v>
                </c:pt>
                <c:pt idx="509">
                  <c:v>0.00106157112527</c:v>
                </c:pt>
                <c:pt idx="510">
                  <c:v>0.00106307583274</c:v>
                </c:pt>
                <c:pt idx="511">
                  <c:v>0.00106553010123</c:v>
                </c:pt>
                <c:pt idx="512">
                  <c:v>0.00106609808102</c:v>
                </c:pt>
                <c:pt idx="513">
                  <c:v>0.00106685633001</c:v>
                </c:pt>
                <c:pt idx="514">
                  <c:v>0.00106837606838</c:v>
                </c:pt>
                <c:pt idx="515">
                  <c:v>0.00106951871658</c:v>
                </c:pt>
                <c:pt idx="516">
                  <c:v>0.00107066381156</c:v>
                </c:pt>
                <c:pt idx="517">
                  <c:v>0.0010718113612</c:v>
                </c:pt>
                <c:pt idx="518">
                  <c:v>0.00107411385607</c:v>
                </c:pt>
                <c:pt idx="519">
                  <c:v>0.0010752688172</c:v>
                </c:pt>
                <c:pt idx="520">
                  <c:v>0.00107604017217</c:v>
                </c:pt>
                <c:pt idx="521">
                  <c:v>0.0010764262648</c:v>
                </c:pt>
                <c:pt idx="522">
                  <c:v>0.00108342361863</c:v>
                </c:pt>
                <c:pt idx="523">
                  <c:v>0.00108459869848</c:v>
                </c:pt>
                <c:pt idx="524">
                  <c:v>0.00108695652174</c:v>
                </c:pt>
                <c:pt idx="525">
                  <c:v>0.00108813928183</c:v>
                </c:pt>
                <c:pt idx="526">
                  <c:v>0.00109051254089</c:v>
                </c:pt>
                <c:pt idx="527">
                  <c:v>0.00109130592943</c:v>
                </c:pt>
                <c:pt idx="528">
                  <c:v>0.00109289617486</c:v>
                </c:pt>
                <c:pt idx="529">
                  <c:v>0.00109409190372</c:v>
                </c:pt>
                <c:pt idx="530">
                  <c:v>0.00109649122807</c:v>
                </c:pt>
                <c:pt idx="531">
                  <c:v>0.00109739368999</c:v>
                </c:pt>
                <c:pt idx="532">
                  <c:v>0.00109769484083</c:v>
                </c:pt>
                <c:pt idx="533">
                  <c:v>0.0010989010989</c:v>
                </c:pt>
                <c:pt idx="534">
                  <c:v>0.001100110011</c:v>
                </c:pt>
                <c:pt idx="535">
                  <c:v>0.00110184164961</c:v>
                </c:pt>
                <c:pt idx="536">
                  <c:v>0.00110192837466</c:v>
                </c:pt>
                <c:pt idx="537">
                  <c:v>0.00110253583241</c:v>
                </c:pt>
                <c:pt idx="538">
                  <c:v>0.00110314396029</c:v>
                </c:pt>
                <c:pt idx="539">
                  <c:v>0.00110375275938</c:v>
                </c:pt>
                <c:pt idx="540">
                  <c:v>0.00110619469027</c:v>
                </c:pt>
                <c:pt idx="541">
                  <c:v>0.00110741971207</c:v>
                </c:pt>
                <c:pt idx="542">
                  <c:v>0.00110864745011</c:v>
                </c:pt>
                <c:pt idx="543">
                  <c:v>0.00110987791343</c:v>
                </c:pt>
                <c:pt idx="544">
                  <c:v>0.00111111111111</c:v>
                </c:pt>
                <c:pt idx="545">
                  <c:v>0.00111234705228</c:v>
                </c:pt>
                <c:pt idx="546">
                  <c:v>0.00111482720178</c:v>
                </c:pt>
                <c:pt idx="547">
                  <c:v>0.00111607142857</c:v>
                </c:pt>
                <c:pt idx="548">
                  <c:v>0.00111731843575</c:v>
                </c:pt>
                <c:pt idx="549">
                  <c:v>0.00111794298491</c:v>
                </c:pt>
                <c:pt idx="550">
                  <c:v>0.00111856823266</c:v>
                </c:pt>
                <c:pt idx="551">
                  <c:v>0.00112170499159</c:v>
                </c:pt>
                <c:pt idx="552">
                  <c:v>0.00112233445567</c:v>
                </c:pt>
                <c:pt idx="553">
                  <c:v>0.00112359550562</c:v>
                </c:pt>
                <c:pt idx="554">
                  <c:v>0.00112443778111</c:v>
                </c:pt>
                <c:pt idx="555">
                  <c:v>0.00112485939258</c:v>
                </c:pt>
                <c:pt idx="556">
                  <c:v>0.00112612612613</c:v>
                </c:pt>
                <c:pt idx="557">
                  <c:v>0.0011273957159</c:v>
                </c:pt>
                <c:pt idx="558">
                  <c:v>0.00112898673441</c:v>
                </c:pt>
                <c:pt idx="559">
                  <c:v>0.00112994350282</c:v>
                </c:pt>
                <c:pt idx="560">
                  <c:v>0.00113250283126</c:v>
                </c:pt>
                <c:pt idx="561">
                  <c:v>0.00113378684807</c:v>
                </c:pt>
                <c:pt idx="562">
                  <c:v>0.0011350737798</c:v>
                </c:pt>
                <c:pt idx="563">
                  <c:v>0.00113636363636</c:v>
                </c:pt>
                <c:pt idx="564">
                  <c:v>0.00113765642776</c:v>
                </c:pt>
                <c:pt idx="565">
                  <c:v>0.00113830392715</c:v>
                </c:pt>
                <c:pt idx="566">
                  <c:v>0.00113895216401</c:v>
                </c:pt>
                <c:pt idx="567">
                  <c:v>0.00114025085519</c:v>
                </c:pt>
                <c:pt idx="568">
                  <c:v>0.00114068441065</c:v>
                </c:pt>
                <c:pt idx="569">
                  <c:v>0.00114155251142</c:v>
                </c:pt>
                <c:pt idx="570">
                  <c:v>0.00114416475973</c:v>
                </c:pt>
                <c:pt idx="571">
                  <c:v>0.00114547537228</c:v>
                </c:pt>
                <c:pt idx="572">
                  <c:v>0.00114613180516</c:v>
                </c:pt>
                <c:pt idx="573">
                  <c:v>0.00114678899083</c:v>
                </c:pt>
                <c:pt idx="574">
                  <c:v>0.00114810562572</c:v>
                </c:pt>
                <c:pt idx="575">
                  <c:v>0.00115074798619</c:v>
                </c:pt>
                <c:pt idx="576">
                  <c:v>0.00115473441109</c:v>
                </c:pt>
                <c:pt idx="577">
                  <c:v>0.0011565150347</c:v>
                </c:pt>
                <c:pt idx="578">
                  <c:v>0.00115740740741</c:v>
                </c:pt>
                <c:pt idx="579">
                  <c:v>0.00115874855156</c:v>
                </c:pt>
                <c:pt idx="580">
                  <c:v>0.00116009280742</c:v>
                </c:pt>
                <c:pt idx="581">
                  <c:v>0.00116189000775</c:v>
                </c:pt>
                <c:pt idx="582">
                  <c:v>0.00116279069767</c:v>
                </c:pt>
                <c:pt idx="583">
                  <c:v>0.0011641443539</c:v>
                </c:pt>
                <c:pt idx="584">
                  <c:v>0.00116618075802</c:v>
                </c:pt>
                <c:pt idx="585">
                  <c:v>0.00116686114352</c:v>
                </c:pt>
                <c:pt idx="586">
                  <c:v>0.00116776956014</c:v>
                </c:pt>
                <c:pt idx="587">
                  <c:v>0.00116822429907</c:v>
                </c:pt>
                <c:pt idx="588">
                  <c:v>0.00116959064327</c:v>
                </c:pt>
                <c:pt idx="589">
                  <c:v>0.00117050331643</c:v>
                </c:pt>
                <c:pt idx="590">
                  <c:v>0.00117096018735</c:v>
                </c:pt>
                <c:pt idx="591">
                  <c:v>0.00117233294256</c:v>
                </c:pt>
                <c:pt idx="592">
                  <c:v>0.00117370892019</c:v>
                </c:pt>
                <c:pt idx="593">
                  <c:v>0.00117508813161</c:v>
                </c:pt>
                <c:pt idx="594">
                  <c:v>0.00117554858934</c:v>
                </c:pt>
                <c:pt idx="595">
                  <c:v>0.00117577895356</c:v>
                </c:pt>
                <c:pt idx="596">
                  <c:v>0.00117647058824</c:v>
                </c:pt>
                <c:pt idx="597">
                  <c:v>0.0011768167108</c:v>
                </c:pt>
                <c:pt idx="598">
                  <c:v>0.00117785630153</c:v>
                </c:pt>
                <c:pt idx="599">
                  <c:v>0.00118203309693</c:v>
                </c:pt>
                <c:pt idx="600">
                  <c:v>0.00118413262285</c:v>
                </c:pt>
                <c:pt idx="601">
                  <c:v>0.00118764845606</c:v>
                </c:pt>
                <c:pt idx="602">
                  <c:v>0.00118835412953</c:v>
                </c:pt>
                <c:pt idx="603">
                  <c:v>0.00118906064209</c:v>
                </c:pt>
                <c:pt idx="604">
                  <c:v>0.00119047619048</c:v>
                </c:pt>
                <c:pt idx="605">
                  <c:v>0.00119260584377</c:v>
                </c:pt>
                <c:pt idx="606">
                  <c:v>0.00119402985075</c:v>
                </c:pt>
                <c:pt idx="607">
                  <c:v>0.00119474313023</c:v>
                </c:pt>
                <c:pt idx="608">
                  <c:v>0.0011961722488</c:v>
                </c:pt>
                <c:pt idx="609">
                  <c:v>0.00119688809096</c:v>
                </c:pt>
                <c:pt idx="610">
                  <c:v>0.00119904076739</c:v>
                </c:pt>
                <c:pt idx="611">
                  <c:v>0.00120048019208</c:v>
                </c:pt>
                <c:pt idx="612">
                  <c:v>0.00120144173008</c:v>
                </c:pt>
                <c:pt idx="613">
                  <c:v>0.00120192307692</c:v>
                </c:pt>
                <c:pt idx="614">
                  <c:v>0.00120336943442</c:v>
                </c:pt>
                <c:pt idx="615">
                  <c:v>0.00120409391933</c:v>
                </c:pt>
                <c:pt idx="616">
                  <c:v>0.00120481927711</c:v>
                </c:pt>
                <c:pt idx="617">
                  <c:v>0.00120627261761</c:v>
                </c:pt>
                <c:pt idx="618">
                  <c:v>0.0012070006035</c:v>
                </c:pt>
                <c:pt idx="619">
                  <c:v>0.0012077294686</c:v>
                </c:pt>
                <c:pt idx="620">
                  <c:v>0.00120918984281</c:v>
                </c:pt>
                <c:pt idx="621">
                  <c:v>0.00120992135511</c:v>
                </c:pt>
                <c:pt idx="622">
                  <c:v>0.00121065375303</c:v>
                </c:pt>
                <c:pt idx="623">
                  <c:v>0.00121212121212</c:v>
                </c:pt>
                <c:pt idx="624">
                  <c:v>0.00121396054628</c:v>
                </c:pt>
                <c:pt idx="625">
                  <c:v>0.00121408336706</c:v>
                </c:pt>
                <c:pt idx="626">
                  <c:v>0.00121555915721</c:v>
                </c:pt>
                <c:pt idx="627">
                  <c:v>0.00121580547112</c:v>
                </c:pt>
                <c:pt idx="628">
                  <c:v>0.00121654501217</c:v>
                </c:pt>
                <c:pt idx="629">
                  <c:v>0.00121728545344</c:v>
                </c:pt>
                <c:pt idx="630">
                  <c:v>0.00122423995103</c:v>
                </c:pt>
                <c:pt idx="631">
                  <c:v>0.00122699386503</c:v>
                </c:pt>
                <c:pt idx="632">
                  <c:v>0.0012277470841</c:v>
                </c:pt>
                <c:pt idx="633">
                  <c:v>0.0012285012285</c:v>
                </c:pt>
                <c:pt idx="634">
                  <c:v>0.00123001230012</c:v>
                </c:pt>
                <c:pt idx="635">
                  <c:v>0.00123304562269</c:v>
                </c:pt>
                <c:pt idx="636">
                  <c:v>0.00123456790123</c:v>
                </c:pt>
                <c:pt idx="637">
                  <c:v>0.00123609394314</c:v>
                </c:pt>
                <c:pt idx="638">
                  <c:v>0.00123711340206</c:v>
                </c:pt>
                <c:pt idx="639">
                  <c:v>0.00123762376238</c:v>
                </c:pt>
                <c:pt idx="640">
                  <c:v>0.00123915737299</c:v>
                </c:pt>
                <c:pt idx="641">
                  <c:v>0.00123992560446</c:v>
                </c:pt>
                <c:pt idx="642">
                  <c:v>0.0012417218543</c:v>
                </c:pt>
                <c:pt idx="643">
                  <c:v>0.00124378109453</c:v>
                </c:pt>
                <c:pt idx="644">
                  <c:v>0.00124584717608</c:v>
                </c:pt>
                <c:pt idx="645">
                  <c:v>0.001246105919</c:v>
                </c:pt>
                <c:pt idx="646">
                  <c:v>0.00124688279302</c:v>
                </c:pt>
                <c:pt idx="647">
                  <c:v>0.00124766063631</c:v>
                </c:pt>
                <c:pt idx="648">
                  <c:v>0.00124843945069</c:v>
                </c:pt>
                <c:pt idx="649">
                  <c:v>0.00125</c:v>
                </c:pt>
                <c:pt idx="650">
                  <c:v>0.00125156445557</c:v>
                </c:pt>
                <c:pt idx="651">
                  <c:v>0.00125313283208</c:v>
                </c:pt>
                <c:pt idx="652">
                  <c:v>0.00125470514429</c:v>
                </c:pt>
                <c:pt idx="653">
                  <c:v>0.00125628140704</c:v>
                </c:pt>
                <c:pt idx="654">
                  <c:v>0.00125924759956</c:v>
                </c:pt>
                <c:pt idx="655">
                  <c:v>0.00125944584383</c:v>
                </c:pt>
                <c:pt idx="656">
                  <c:v>0.00126156433978</c:v>
                </c:pt>
                <c:pt idx="657">
                  <c:v>0.00126262626263</c:v>
                </c:pt>
                <c:pt idx="658">
                  <c:v>0.00126422250316</c:v>
                </c:pt>
                <c:pt idx="659">
                  <c:v>0.00126502213789</c:v>
                </c:pt>
                <c:pt idx="660">
                  <c:v>0.00126582278481</c:v>
                </c:pt>
                <c:pt idx="661">
                  <c:v>0.00126742712294</c:v>
                </c:pt>
                <c:pt idx="662">
                  <c:v>0.00126903553299</c:v>
                </c:pt>
                <c:pt idx="663">
                  <c:v>0.0012706480305</c:v>
                </c:pt>
                <c:pt idx="664">
                  <c:v>0.00127194098194</c:v>
                </c:pt>
                <c:pt idx="665">
                  <c:v>0.00127226463104</c:v>
                </c:pt>
                <c:pt idx="666">
                  <c:v>0.00127388535032</c:v>
                </c:pt>
                <c:pt idx="667">
                  <c:v>0.00127713920817</c:v>
                </c:pt>
                <c:pt idx="668">
                  <c:v>0.00127877237852</c:v>
                </c:pt>
                <c:pt idx="669">
                  <c:v>0.00128040973111</c:v>
                </c:pt>
                <c:pt idx="670">
                  <c:v>0.00128122998078</c:v>
                </c:pt>
                <c:pt idx="671">
                  <c:v>0.00128205128205</c:v>
                </c:pt>
                <c:pt idx="672">
                  <c:v>0.0012836970475</c:v>
                </c:pt>
                <c:pt idx="673">
                  <c:v>0.001287001287</c:v>
                </c:pt>
                <c:pt idx="674">
                  <c:v>0.00128865979381</c:v>
                </c:pt>
                <c:pt idx="675">
                  <c:v>0.00129115558425</c:v>
                </c:pt>
                <c:pt idx="676">
                  <c:v>0.00129143349118</c:v>
                </c:pt>
                <c:pt idx="677">
                  <c:v>0.00129198966408</c:v>
                </c:pt>
                <c:pt idx="678">
                  <c:v>0.00129324280634</c:v>
                </c:pt>
                <c:pt idx="679">
                  <c:v>0.0012936610608</c:v>
                </c:pt>
                <c:pt idx="680">
                  <c:v>0.00129533678756</c:v>
                </c:pt>
                <c:pt idx="681">
                  <c:v>0.00129617627997</c:v>
                </c:pt>
                <c:pt idx="682">
                  <c:v>0.00129701686122</c:v>
                </c:pt>
                <c:pt idx="683">
                  <c:v>0.00130039011704</c:v>
                </c:pt>
                <c:pt idx="684">
                  <c:v>0.00130151843818</c:v>
                </c:pt>
                <c:pt idx="685">
                  <c:v>0.0013037809648</c:v>
                </c:pt>
                <c:pt idx="686">
                  <c:v>0.00130514226051</c:v>
                </c:pt>
                <c:pt idx="687">
                  <c:v>0.00130548302872</c:v>
                </c:pt>
                <c:pt idx="688">
                  <c:v>0.00130718954248</c:v>
                </c:pt>
                <c:pt idx="689">
                  <c:v>0.00130890052356</c:v>
                </c:pt>
                <c:pt idx="690">
                  <c:v>0.00131061598952</c:v>
                </c:pt>
                <c:pt idx="691">
                  <c:v>0.00131233595801</c:v>
                </c:pt>
                <c:pt idx="692">
                  <c:v>0.00131406044678</c:v>
                </c:pt>
                <c:pt idx="693">
                  <c:v>0.00131926121372</c:v>
                </c:pt>
                <c:pt idx="694">
                  <c:v>0.00132042253521</c:v>
                </c:pt>
                <c:pt idx="695">
                  <c:v>0.00132100396301</c:v>
                </c:pt>
                <c:pt idx="696">
                  <c:v>0.00132275132275</c:v>
                </c:pt>
                <c:pt idx="697">
                  <c:v>0.00132450331126</c:v>
                </c:pt>
                <c:pt idx="698">
                  <c:v>0.00132494203379</c:v>
                </c:pt>
                <c:pt idx="699">
                  <c:v>0.00132538104705</c:v>
                </c:pt>
                <c:pt idx="700">
                  <c:v>0.00132802124834</c:v>
                </c:pt>
                <c:pt idx="701">
                  <c:v>0.00133096716948</c:v>
                </c:pt>
                <c:pt idx="702">
                  <c:v>0.00133155792277</c:v>
                </c:pt>
                <c:pt idx="703">
                  <c:v>0.00133214920071</c:v>
                </c:pt>
                <c:pt idx="704">
                  <c:v>0.00133333333333</c:v>
                </c:pt>
                <c:pt idx="705">
                  <c:v>0.00133466800133</c:v>
                </c:pt>
                <c:pt idx="706">
                  <c:v>0.00133511348465</c:v>
                </c:pt>
                <c:pt idx="707">
                  <c:v>0.00133600534402</c:v>
                </c:pt>
                <c:pt idx="708">
                  <c:v>0.00133613284978</c:v>
                </c:pt>
                <c:pt idx="709">
                  <c:v>0.00133689839572</c:v>
                </c:pt>
                <c:pt idx="710">
                  <c:v>0.00134048257373</c:v>
                </c:pt>
                <c:pt idx="711">
                  <c:v>0.00134228187919</c:v>
                </c:pt>
                <c:pt idx="712">
                  <c:v>0.00134318334453</c:v>
                </c:pt>
                <c:pt idx="713">
                  <c:v>0.0013446884805</c:v>
                </c:pt>
                <c:pt idx="714">
                  <c:v>0.00134770889488</c:v>
                </c:pt>
                <c:pt idx="715">
                  <c:v>0.00134861766689</c:v>
                </c:pt>
                <c:pt idx="716">
                  <c:v>0.00134952766532</c:v>
                </c:pt>
                <c:pt idx="717">
                  <c:v>0.00134983127109</c:v>
                </c:pt>
                <c:pt idx="718">
                  <c:v>0.00135135135135</c:v>
                </c:pt>
                <c:pt idx="719">
                  <c:v>0.00135317997294</c:v>
                </c:pt>
                <c:pt idx="720">
                  <c:v>0.00135440180587</c:v>
                </c:pt>
                <c:pt idx="721">
                  <c:v>0.00135501355014</c:v>
                </c:pt>
                <c:pt idx="722">
                  <c:v>0.00135593220339</c:v>
                </c:pt>
                <c:pt idx="723">
                  <c:v>0.00135869565217</c:v>
                </c:pt>
                <c:pt idx="724">
                  <c:v>0.00136054421769</c:v>
                </c:pt>
                <c:pt idx="725">
                  <c:v>0.00136147038802</c:v>
                </c:pt>
                <c:pt idx="726">
                  <c:v>0.00136239782016</c:v>
                </c:pt>
                <c:pt idx="727">
                  <c:v>0.0013633265167</c:v>
                </c:pt>
                <c:pt idx="728">
                  <c:v>0.00136487716106</c:v>
                </c:pt>
                <c:pt idx="729">
                  <c:v>0.00136612021858</c:v>
                </c:pt>
                <c:pt idx="730">
                  <c:v>0.00136665365092</c:v>
                </c:pt>
                <c:pt idx="731">
                  <c:v>0.00136798905609</c:v>
                </c:pt>
                <c:pt idx="732">
                  <c:v>0.0013698630137</c:v>
                </c:pt>
                <c:pt idx="733">
                  <c:v>0.00137362637363</c:v>
                </c:pt>
                <c:pt idx="734">
                  <c:v>0.00137409824802</c:v>
                </c:pt>
                <c:pt idx="735">
                  <c:v>0.00137551581843</c:v>
                </c:pt>
                <c:pt idx="736">
                  <c:v>0.00137741046832</c:v>
                </c:pt>
                <c:pt idx="737">
                  <c:v>0.00137931034483</c:v>
                </c:pt>
                <c:pt idx="738">
                  <c:v>0.00138026224983</c:v>
                </c:pt>
                <c:pt idx="739">
                  <c:v>0.00138121546961</c:v>
                </c:pt>
                <c:pt idx="740">
                  <c:v>0.00138312586445</c:v>
                </c:pt>
                <c:pt idx="741">
                  <c:v>0.00138408304498</c:v>
                </c:pt>
                <c:pt idx="742">
                  <c:v>0.00138696255201</c:v>
                </c:pt>
                <c:pt idx="743">
                  <c:v>0.00138888888889</c:v>
                </c:pt>
                <c:pt idx="744">
                  <c:v>0.00138953219083</c:v>
                </c:pt>
                <c:pt idx="745">
                  <c:v>0.00139082058414</c:v>
                </c:pt>
                <c:pt idx="746">
                  <c:v>0.00139178844816</c:v>
                </c:pt>
                <c:pt idx="747">
                  <c:v>0.00139470013947</c:v>
                </c:pt>
                <c:pt idx="748">
                  <c:v>0.00139636943946</c:v>
                </c:pt>
                <c:pt idx="749">
                  <c:v>0.00139664804469</c:v>
                </c:pt>
                <c:pt idx="750">
                  <c:v>0.0013986013986</c:v>
                </c:pt>
                <c:pt idx="751">
                  <c:v>0.00139909059112</c:v>
                </c:pt>
                <c:pt idx="752">
                  <c:v>0.00140056022409</c:v>
                </c:pt>
                <c:pt idx="753">
                  <c:v>0.00140252454418</c:v>
                </c:pt>
                <c:pt idx="754">
                  <c:v>0.00140449438202</c:v>
                </c:pt>
                <c:pt idx="755">
                  <c:v>0.0014064697609</c:v>
                </c:pt>
                <c:pt idx="756">
                  <c:v>0.00140712945591</c:v>
                </c:pt>
                <c:pt idx="757">
                  <c:v>0.00141043723554</c:v>
                </c:pt>
                <c:pt idx="758">
                  <c:v>0.00141110065851</c:v>
                </c:pt>
                <c:pt idx="759">
                  <c:v>0.00141242937853</c:v>
                </c:pt>
                <c:pt idx="760">
                  <c:v>0.00141342756184</c:v>
                </c:pt>
                <c:pt idx="761">
                  <c:v>0.001414427157</c:v>
                </c:pt>
                <c:pt idx="762">
                  <c:v>0.0014164305949</c:v>
                </c:pt>
                <c:pt idx="763">
                  <c:v>0.0014166535495</c:v>
                </c:pt>
                <c:pt idx="764">
                  <c:v>0.00141843971631</c:v>
                </c:pt>
                <c:pt idx="765">
                  <c:v>0.0014194464159</c:v>
                </c:pt>
                <c:pt idx="766">
                  <c:v>0.00142045454545</c:v>
                </c:pt>
                <c:pt idx="767">
                  <c:v>0.00142247510669</c:v>
                </c:pt>
                <c:pt idx="768">
                  <c:v>0.0014245014245</c:v>
                </c:pt>
                <c:pt idx="769">
                  <c:v>0.00142551674982</c:v>
                </c:pt>
                <c:pt idx="770">
                  <c:v>0.00142857142857</c:v>
                </c:pt>
                <c:pt idx="771">
                  <c:v>0.00142891164563</c:v>
                </c:pt>
                <c:pt idx="772">
                  <c:v>0.00143061516452</c:v>
                </c:pt>
                <c:pt idx="773">
                  <c:v>0.00143163922691</c:v>
                </c:pt>
                <c:pt idx="774">
                  <c:v>0.00143266475645</c:v>
                </c:pt>
                <c:pt idx="775">
                  <c:v>0.00143506338197</c:v>
                </c:pt>
                <c:pt idx="776">
                  <c:v>0.0014360938248</c:v>
                </c:pt>
                <c:pt idx="777">
                  <c:v>0.0014367816092</c:v>
                </c:pt>
                <c:pt idx="778">
                  <c:v>0.00143884892086</c:v>
                </c:pt>
                <c:pt idx="779">
                  <c:v>0.001443001443</c:v>
                </c:pt>
                <c:pt idx="780">
                  <c:v>0.0014450867052</c:v>
                </c:pt>
                <c:pt idx="781">
                  <c:v>0.00144613159798</c:v>
                </c:pt>
                <c:pt idx="782">
                  <c:v>0.00144717800289</c:v>
                </c:pt>
                <c:pt idx="783">
                  <c:v>0.00144857556736</c:v>
                </c:pt>
                <c:pt idx="784">
                  <c:v>0.00144927536232</c:v>
                </c:pt>
                <c:pt idx="785">
                  <c:v>0.00145137880987</c:v>
                </c:pt>
                <c:pt idx="786">
                  <c:v>0.00145348837209</c:v>
                </c:pt>
                <c:pt idx="787">
                  <c:v>0.00145507457257</c:v>
                </c:pt>
                <c:pt idx="788">
                  <c:v>0.00145772594752</c:v>
                </c:pt>
                <c:pt idx="789">
                  <c:v>0.00145878920496</c:v>
                </c:pt>
                <c:pt idx="790">
                  <c:v>0.0014598540146</c:v>
                </c:pt>
                <c:pt idx="791">
                  <c:v>0.00146198830409</c:v>
                </c:pt>
                <c:pt idx="792">
                  <c:v>0.00146341463415</c:v>
                </c:pt>
                <c:pt idx="793">
                  <c:v>0.00146412884334</c:v>
                </c:pt>
                <c:pt idx="794">
                  <c:v>0.0014652014652</c:v>
                </c:pt>
                <c:pt idx="795">
                  <c:v>0.00146735143067</c:v>
                </c:pt>
                <c:pt idx="796">
                  <c:v>0.0014684287812</c:v>
                </c:pt>
                <c:pt idx="797">
                  <c:v>0.00146950771492</c:v>
                </c:pt>
                <c:pt idx="798">
                  <c:v>0.00147058823529</c:v>
                </c:pt>
                <c:pt idx="799">
                  <c:v>0.0014710208885</c:v>
                </c:pt>
                <c:pt idx="800">
                  <c:v>0.00147167034584</c:v>
                </c:pt>
                <c:pt idx="801">
                  <c:v>0.00147275405007</c:v>
                </c:pt>
                <c:pt idx="802">
                  <c:v>0.00147492625369</c:v>
                </c:pt>
                <c:pt idx="803">
                  <c:v>0.00147710487445</c:v>
                </c:pt>
                <c:pt idx="804">
                  <c:v>0.00147928994083</c:v>
                </c:pt>
                <c:pt idx="805">
                  <c:v>0.00147965474723</c:v>
                </c:pt>
                <c:pt idx="806">
                  <c:v>0.00148038490007</c:v>
                </c:pt>
                <c:pt idx="807">
                  <c:v>0.00148148148148</c:v>
                </c:pt>
                <c:pt idx="808">
                  <c:v>0.00148367952522</c:v>
                </c:pt>
                <c:pt idx="809">
                  <c:v>0.0014847809948</c:v>
                </c:pt>
                <c:pt idx="810">
                  <c:v>0.00148588410104</c:v>
                </c:pt>
                <c:pt idx="811">
                  <c:v>0.0014880952381</c:v>
                </c:pt>
                <c:pt idx="812">
                  <c:v>0.00149031296572</c:v>
                </c:pt>
                <c:pt idx="813">
                  <c:v>0.00149142431022</c:v>
                </c:pt>
                <c:pt idx="814">
                  <c:v>0.00149253731343</c:v>
                </c:pt>
                <c:pt idx="815">
                  <c:v>0.00149402390438</c:v>
                </c:pt>
                <c:pt idx="816">
                  <c:v>0.00149700598802</c:v>
                </c:pt>
                <c:pt idx="817">
                  <c:v>0.00149925037481</c:v>
                </c:pt>
                <c:pt idx="818">
                  <c:v>0.00150075037519</c:v>
                </c:pt>
                <c:pt idx="819">
                  <c:v>0.0015037593985</c:v>
                </c:pt>
                <c:pt idx="820">
                  <c:v>0.00150602409639</c:v>
                </c:pt>
                <c:pt idx="821">
                  <c:v>0.00150753768844</c:v>
                </c:pt>
                <c:pt idx="822">
                  <c:v>0.00150829562594</c:v>
                </c:pt>
                <c:pt idx="823">
                  <c:v>0.00151000377501</c:v>
                </c:pt>
                <c:pt idx="824">
                  <c:v>0.00151057401813</c:v>
                </c:pt>
                <c:pt idx="825">
                  <c:v>0.00151171579743</c:v>
                </c:pt>
                <c:pt idx="826">
                  <c:v>0.00151285930408</c:v>
                </c:pt>
                <c:pt idx="827">
                  <c:v>0.00151515151515</c:v>
                </c:pt>
                <c:pt idx="828">
                  <c:v>0.00151745068285</c:v>
                </c:pt>
                <c:pt idx="829">
                  <c:v>0.00152207001522</c:v>
                </c:pt>
                <c:pt idx="830">
                  <c:v>0.0015243902439</c:v>
                </c:pt>
                <c:pt idx="831">
                  <c:v>0.00152555301297</c:v>
                </c:pt>
                <c:pt idx="832">
                  <c:v>0.00152671755725</c:v>
                </c:pt>
                <c:pt idx="833">
                  <c:v>0.00152866242038</c:v>
                </c:pt>
                <c:pt idx="834">
                  <c:v>0.00152905198777</c:v>
                </c:pt>
                <c:pt idx="835">
                  <c:v>0.00153080750096</c:v>
                </c:pt>
                <c:pt idx="836">
                  <c:v>0.00153139356815</c:v>
                </c:pt>
                <c:pt idx="837">
                  <c:v>0.00153491941673</c:v>
                </c:pt>
                <c:pt idx="838">
                  <c:v>0.0015368852459</c:v>
                </c:pt>
                <c:pt idx="839">
                  <c:v>0.00153846153846</c:v>
                </c:pt>
                <c:pt idx="840">
                  <c:v>0.0015392508979</c:v>
                </c:pt>
                <c:pt idx="841">
                  <c:v>0.00153964588145</c:v>
                </c:pt>
                <c:pt idx="842">
                  <c:v>0.00154083204931</c:v>
                </c:pt>
                <c:pt idx="843">
                  <c:v>0.00154202004626</c:v>
                </c:pt>
                <c:pt idx="844">
                  <c:v>0.00154241645244</c:v>
                </c:pt>
                <c:pt idx="845">
                  <c:v>0.00154273372416</c:v>
                </c:pt>
                <c:pt idx="846">
                  <c:v>0.00154320987654</c:v>
                </c:pt>
                <c:pt idx="847">
                  <c:v>0.0015479876161</c:v>
                </c:pt>
                <c:pt idx="848">
                  <c:v>0.00154918667699</c:v>
                </c:pt>
                <c:pt idx="849">
                  <c:v>0.0015503875969</c:v>
                </c:pt>
                <c:pt idx="850">
                  <c:v>0.00155279503106</c:v>
                </c:pt>
                <c:pt idx="851">
                  <c:v>0.00155520995334</c:v>
                </c:pt>
                <c:pt idx="852">
                  <c:v>0.00155702608019</c:v>
                </c:pt>
                <c:pt idx="853">
                  <c:v>0.00155763239875</c:v>
                </c:pt>
                <c:pt idx="854">
                  <c:v>0.00156067108857</c:v>
                </c:pt>
                <c:pt idx="855">
                  <c:v>0.00156103652825</c:v>
                </c:pt>
                <c:pt idx="856">
                  <c:v>0.0015612802498</c:v>
                </c:pt>
                <c:pt idx="857">
                  <c:v>0.0015625</c:v>
                </c:pt>
                <c:pt idx="858">
                  <c:v>0.00156494522692</c:v>
                </c:pt>
                <c:pt idx="859">
                  <c:v>0.00156698876991</c:v>
                </c:pt>
                <c:pt idx="860">
                  <c:v>0.00156739811912</c:v>
                </c:pt>
                <c:pt idx="861">
                  <c:v>0.00156985871272</c:v>
                </c:pt>
                <c:pt idx="862">
                  <c:v>0.00157109190888</c:v>
                </c:pt>
                <c:pt idx="863">
                  <c:v>0.00157232704403</c:v>
                </c:pt>
                <c:pt idx="864">
                  <c:v>0.00157480314961</c:v>
                </c:pt>
                <c:pt idx="865">
                  <c:v>0.00157604412924</c:v>
                </c:pt>
                <c:pt idx="866">
                  <c:v>0.00157645822386</c:v>
                </c:pt>
                <c:pt idx="867">
                  <c:v>0.00157728706625</c:v>
                </c:pt>
                <c:pt idx="868">
                  <c:v>0.00157894736842</c:v>
                </c:pt>
                <c:pt idx="869">
                  <c:v>0.00157977883096</c:v>
                </c:pt>
                <c:pt idx="870">
                  <c:v>0.00158227848101</c:v>
                </c:pt>
                <c:pt idx="871">
                  <c:v>0.00158290463</c:v>
                </c:pt>
                <c:pt idx="872">
                  <c:v>0.00158478605388</c:v>
                </c:pt>
                <c:pt idx="873">
                  <c:v>0.00158541418946</c:v>
                </c:pt>
                <c:pt idx="874">
                  <c:v>0.00158562367865</c:v>
                </c:pt>
                <c:pt idx="875">
                  <c:v>0.0015873015873</c:v>
                </c:pt>
                <c:pt idx="876">
                  <c:v>0.00158831003812</c:v>
                </c:pt>
                <c:pt idx="877">
                  <c:v>0.00158982511924</c:v>
                </c:pt>
                <c:pt idx="878">
                  <c:v>0.00159108989658</c:v>
                </c:pt>
                <c:pt idx="879">
                  <c:v>0.00159151193634</c:v>
                </c:pt>
                <c:pt idx="880">
                  <c:v>0.0015923566879</c:v>
                </c:pt>
                <c:pt idx="881">
                  <c:v>0.00159362549801</c:v>
                </c:pt>
                <c:pt idx="882">
                  <c:v>0.00159489633174</c:v>
                </c:pt>
                <c:pt idx="883">
                  <c:v>0.00159585078795</c:v>
                </c:pt>
                <c:pt idx="884">
                  <c:v>0.00159744408946</c:v>
                </c:pt>
                <c:pt idx="885">
                  <c:v>0.00159829515184</c:v>
                </c:pt>
                <c:pt idx="886">
                  <c:v>0.00160128102482</c:v>
                </c:pt>
                <c:pt idx="887">
                  <c:v>0.00160192230677</c:v>
                </c:pt>
                <c:pt idx="888">
                  <c:v>0.00160256410256</c:v>
                </c:pt>
                <c:pt idx="889">
                  <c:v>0.0016051364366</c:v>
                </c:pt>
                <c:pt idx="890">
                  <c:v>0.00160599571734</c:v>
                </c:pt>
                <c:pt idx="891">
                  <c:v>0.0016077170418</c:v>
                </c:pt>
                <c:pt idx="892">
                  <c:v>0.00160944206009</c:v>
                </c:pt>
                <c:pt idx="893">
                  <c:v>0.00161030595813</c:v>
                </c:pt>
                <c:pt idx="894">
                  <c:v>0.00161082474227</c:v>
                </c:pt>
                <c:pt idx="895">
                  <c:v>0.00161290322581</c:v>
                </c:pt>
                <c:pt idx="896">
                  <c:v>0.0016155088853</c:v>
                </c:pt>
                <c:pt idx="897">
                  <c:v>0.00161812297735</c:v>
                </c:pt>
                <c:pt idx="898">
                  <c:v>0.00161877782274</c:v>
                </c:pt>
                <c:pt idx="899">
                  <c:v>0.00161943319838</c:v>
                </c:pt>
                <c:pt idx="900">
                  <c:v>0.00162074554295</c:v>
                </c:pt>
                <c:pt idx="901">
                  <c:v>0.00162206001622</c:v>
                </c:pt>
                <c:pt idx="902">
                  <c:v>0.00162337662338</c:v>
                </c:pt>
                <c:pt idx="903">
                  <c:v>0.00162370610919</c:v>
                </c:pt>
                <c:pt idx="904">
                  <c:v>0.00162601626016</c:v>
                </c:pt>
                <c:pt idx="905">
                  <c:v>0.00162778079219</c:v>
                </c:pt>
                <c:pt idx="906">
                  <c:v>0.00163132137031</c:v>
                </c:pt>
                <c:pt idx="907">
                  <c:v>0.00163220892274</c:v>
                </c:pt>
                <c:pt idx="908">
                  <c:v>0.00163265306122</c:v>
                </c:pt>
                <c:pt idx="909">
                  <c:v>0.0016339869281</c:v>
                </c:pt>
                <c:pt idx="910">
                  <c:v>0.00163532297629</c:v>
                </c:pt>
                <c:pt idx="911">
                  <c:v>0.00163666121113</c:v>
                </c:pt>
                <c:pt idx="912">
                  <c:v>0.0016393442623</c:v>
                </c:pt>
                <c:pt idx="913">
                  <c:v>0.00164338537387</c:v>
                </c:pt>
                <c:pt idx="914">
                  <c:v>0.00164473684211</c:v>
                </c:pt>
                <c:pt idx="915">
                  <c:v>0.00164609053498</c:v>
                </c:pt>
                <c:pt idx="916">
                  <c:v>0.00164744645799</c:v>
                </c:pt>
                <c:pt idx="917">
                  <c:v>0.00164948453608</c:v>
                </c:pt>
                <c:pt idx="918">
                  <c:v>0.0016501650165</c:v>
                </c:pt>
                <c:pt idx="919">
                  <c:v>0.00165152766309</c:v>
                </c:pt>
                <c:pt idx="920">
                  <c:v>0.00165289256198</c:v>
                </c:pt>
                <c:pt idx="921">
                  <c:v>0.00165425971878</c:v>
                </c:pt>
                <c:pt idx="922">
                  <c:v>0.00165471594043</c:v>
                </c:pt>
                <c:pt idx="923">
                  <c:v>0.00165562913907</c:v>
                </c:pt>
                <c:pt idx="924">
                  <c:v>0.00165672630881</c:v>
                </c:pt>
                <c:pt idx="925">
                  <c:v>0.0016583747927</c:v>
                </c:pt>
                <c:pt idx="926">
                  <c:v>0.00166112956811</c:v>
                </c:pt>
                <c:pt idx="927">
                  <c:v>0.00166138045612</c:v>
                </c:pt>
                <c:pt idx="928">
                  <c:v>0.00166389351082</c:v>
                </c:pt>
                <c:pt idx="929">
                  <c:v>0.00166527893422</c:v>
                </c:pt>
                <c:pt idx="930">
                  <c:v>0.00166666666667</c:v>
                </c:pt>
                <c:pt idx="931">
                  <c:v>0.00166805671393</c:v>
                </c:pt>
                <c:pt idx="932">
                  <c:v>0.00166833500167</c:v>
                </c:pt>
                <c:pt idx="933">
                  <c:v>0.0016694490818</c:v>
                </c:pt>
                <c:pt idx="934">
                  <c:v>0.00167084377611</c:v>
                </c:pt>
                <c:pt idx="935">
                  <c:v>0.00167224080268</c:v>
                </c:pt>
                <c:pt idx="936">
                  <c:v>0.00167504187605</c:v>
                </c:pt>
                <c:pt idx="937">
                  <c:v>0.00167560321716</c:v>
                </c:pt>
                <c:pt idx="938">
                  <c:v>0.00167691447736</c:v>
                </c:pt>
                <c:pt idx="939">
                  <c:v>0.0016792611251</c:v>
                </c:pt>
                <c:pt idx="940">
                  <c:v>0.00168067226891</c:v>
                </c:pt>
                <c:pt idx="941">
                  <c:v>0.00168208578638</c:v>
                </c:pt>
                <c:pt idx="942">
                  <c:v>0.0016835016835</c:v>
                </c:pt>
                <c:pt idx="943">
                  <c:v>0.00168634064081</c:v>
                </c:pt>
                <c:pt idx="944">
                  <c:v>0.00169204737733</c:v>
                </c:pt>
                <c:pt idx="945">
                  <c:v>0.00169491525424</c:v>
                </c:pt>
                <c:pt idx="946">
                  <c:v>0.00169779286927</c:v>
                </c:pt>
                <c:pt idx="947">
                  <c:v>0.0016992353441</c:v>
                </c:pt>
                <c:pt idx="948">
                  <c:v>0.00170068027211</c:v>
                </c:pt>
                <c:pt idx="949">
                  <c:v>0.00170261066969</c:v>
                </c:pt>
                <c:pt idx="950">
                  <c:v>0.00170357751278</c:v>
                </c:pt>
                <c:pt idx="951">
                  <c:v>0.00170415814588</c:v>
                </c:pt>
                <c:pt idx="952">
                  <c:v>0.00170648464164</c:v>
                </c:pt>
                <c:pt idx="953">
                  <c:v>0.00170745589072</c:v>
                </c:pt>
                <c:pt idx="954">
                  <c:v>0.00170842824601</c:v>
                </c:pt>
                <c:pt idx="955">
                  <c:v>0.0017094017094</c:v>
                </c:pt>
                <c:pt idx="956">
                  <c:v>0.00171232876712</c:v>
                </c:pt>
                <c:pt idx="957">
                  <c:v>0.00171379605827</c:v>
                </c:pt>
                <c:pt idx="958">
                  <c:v>0.00171762281003</c:v>
                </c:pt>
                <c:pt idx="959">
                  <c:v>0.0017177211566</c:v>
                </c:pt>
                <c:pt idx="960">
                  <c:v>0.00171788509257</c:v>
                </c:pt>
                <c:pt idx="961">
                  <c:v>0.00171821305842</c:v>
                </c:pt>
                <c:pt idx="962">
                  <c:v>0.00171919770774</c:v>
                </c:pt>
                <c:pt idx="963">
                  <c:v>0.00172018348624</c:v>
                </c:pt>
                <c:pt idx="964">
                  <c:v>0.00172117039587</c:v>
                </c:pt>
                <c:pt idx="965">
                  <c:v>0.00172413793103</c:v>
                </c:pt>
                <c:pt idx="966">
                  <c:v>0.00172562553926</c:v>
                </c:pt>
                <c:pt idx="967">
                  <c:v>0.00172711571675</c:v>
                </c:pt>
                <c:pt idx="968">
                  <c:v>0.00173010380623</c:v>
                </c:pt>
                <c:pt idx="969">
                  <c:v>0.00173210161663</c:v>
                </c:pt>
                <c:pt idx="970">
                  <c:v>0.00173310225303</c:v>
                </c:pt>
                <c:pt idx="971">
                  <c:v>0.00173370319001</c:v>
                </c:pt>
                <c:pt idx="972">
                  <c:v>0.00173460537728</c:v>
                </c:pt>
                <c:pt idx="973">
                  <c:v>0.00173535791757</c:v>
                </c:pt>
                <c:pt idx="974">
                  <c:v>0.00173611111111</c:v>
                </c:pt>
                <c:pt idx="975">
                  <c:v>0.00173837461973</c:v>
                </c:pt>
                <c:pt idx="976">
                  <c:v>0.00173852573018</c:v>
                </c:pt>
                <c:pt idx="977">
                  <c:v>0.00173913043478</c:v>
                </c:pt>
                <c:pt idx="978">
                  <c:v>0.00174064403829</c:v>
                </c:pt>
                <c:pt idx="979">
                  <c:v>0.00174216027875</c:v>
                </c:pt>
                <c:pt idx="980">
                  <c:v>0.00174367916303</c:v>
                </c:pt>
                <c:pt idx="981">
                  <c:v>0.00174520069808</c:v>
                </c:pt>
                <c:pt idx="982">
                  <c:v>0.00174825174825</c:v>
                </c:pt>
                <c:pt idx="983">
                  <c:v>0.00175131348511</c:v>
                </c:pt>
                <c:pt idx="984">
                  <c:v>0.00175284837862</c:v>
                </c:pt>
                <c:pt idx="985">
                  <c:v>0.00175438596491</c:v>
                </c:pt>
                <c:pt idx="986">
                  <c:v>0.00175746924429</c:v>
                </c:pt>
                <c:pt idx="987">
                  <c:v>0.00175901495163</c:v>
                </c:pt>
                <c:pt idx="988">
                  <c:v>0.00176056338028</c:v>
                </c:pt>
                <c:pt idx="989">
                  <c:v>0.00176211453744</c:v>
                </c:pt>
                <c:pt idx="990">
                  <c:v>0.00176366843034</c:v>
                </c:pt>
                <c:pt idx="991">
                  <c:v>0.0017652250662</c:v>
                </c:pt>
                <c:pt idx="992">
                  <c:v>0.0017667844523</c:v>
                </c:pt>
                <c:pt idx="993">
                  <c:v>0.00176991150442</c:v>
                </c:pt>
                <c:pt idx="994">
                  <c:v>0.00177095631641</c:v>
                </c:pt>
                <c:pt idx="995">
                  <c:v>0.00177147918512</c:v>
                </c:pt>
                <c:pt idx="996">
                  <c:v>0.00177179305457</c:v>
                </c:pt>
                <c:pt idx="997">
                  <c:v>0.00177304964539</c:v>
                </c:pt>
                <c:pt idx="998">
                  <c:v>0.00177462289264</c:v>
                </c:pt>
                <c:pt idx="999">
                  <c:v>0.00177501664078</c:v>
                </c:pt>
                <c:pt idx="1000">
                  <c:v>0.00177619893428</c:v>
                </c:pt>
                <c:pt idx="1001">
                  <c:v>0.00177809388336</c:v>
                </c:pt>
                <c:pt idx="1002">
                  <c:v>0.0017793594306</c:v>
                </c:pt>
                <c:pt idx="1003">
                  <c:v>0.00178094390027</c:v>
                </c:pt>
                <c:pt idx="1004">
                  <c:v>0.00178117048346</c:v>
                </c:pt>
                <c:pt idx="1005">
                  <c:v>0.00178147268409</c:v>
                </c:pt>
                <c:pt idx="1006">
                  <c:v>0.0017825311943</c:v>
                </c:pt>
                <c:pt idx="1007">
                  <c:v>0.00178343949045</c:v>
                </c:pt>
                <c:pt idx="1008">
                  <c:v>0.00178412132025</c:v>
                </c:pt>
                <c:pt idx="1009">
                  <c:v>0.00178571428571</c:v>
                </c:pt>
                <c:pt idx="1010">
                  <c:v>0.00178890876565</c:v>
                </c:pt>
                <c:pt idx="1011">
                  <c:v>0.00178970917226</c:v>
                </c:pt>
                <c:pt idx="1012">
                  <c:v>0.00179340028694</c:v>
                </c:pt>
                <c:pt idx="1013">
                  <c:v>0.00179533213645</c:v>
                </c:pt>
                <c:pt idx="1014">
                  <c:v>0.00179694519317</c:v>
                </c:pt>
                <c:pt idx="1015">
                  <c:v>0.00179856115108</c:v>
                </c:pt>
                <c:pt idx="1016">
                  <c:v>0.0018018018018</c:v>
                </c:pt>
                <c:pt idx="1017">
                  <c:v>0.00180288461538</c:v>
                </c:pt>
                <c:pt idx="1018">
                  <c:v>0.00180423996392</c:v>
                </c:pt>
                <c:pt idx="1019">
                  <c:v>0.00180505415162</c:v>
                </c:pt>
                <c:pt idx="1020">
                  <c:v>0.00180586907449</c:v>
                </c:pt>
                <c:pt idx="1021">
                  <c:v>0.00180614087899</c:v>
                </c:pt>
                <c:pt idx="1022">
                  <c:v>0.00180831826401</c:v>
                </c:pt>
                <c:pt idx="1023">
                  <c:v>0.00181050090525</c:v>
                </c:pt>
                <c:pt idx="1024">
                  <c:v>0.0018115942029</c:v>
                </c:pt>
                <c:pt idx="1025">
                  <c:v>0.00181241504304</c:v>
                </c:pt>
                <c:pt idx="1026">
                  <c:v>0.00181488203267</c:v>
                </c:pt>
                <c:pt idx="1027">
                  <c:v>0.00181598062954</c:v>
                </c:pt>
                <c:pt idx="1028">
                  <c:v>0.00181653042688</c:v>
                </c:pt>
                <c:pt idx="1029">
                  <c:v>0.00181818181818</c:v>
                </c:pt>
                <c:pt idx="1030">
                  <c:v>0.00181983621474</c:v>
                </c:pt>
                <c:pt idx="1031">
                  <c:v>0.00182094081942</c:v>
                </c:pt>
                <c:pt idx="1032">
                  <c:v>0.00182149362477</c:v>
                </c:pt>
                <c:pt idx="1033">
                  <c:v>0.00182260024301</c:v>
                </c:pt>
                <c:pt idx="1034">
                  <c:v>0.00182315405652</c:v>
                </c:pt>
                <c:pt idx="1035">
                  <c:v>0.00182370820669</c:v>
                </c:pt>
                <c:pt idx="1036">
                  <c:v>0.00182481751825</c:v>
                </c:pt>
                <c:pt idx="1037">
                  <c:v>0.00182592818016</c:v>
                </c:pt>
                <c:pt idx="1038">
                  <c:v>0.00182719916471</c:v>
                </c:pt>
                <c:pt idx="1039">
                  <c:v>0.0018281535649</c:v>
                </c:pt>
                <c:pt idx="1040">
                  <c:v>0.00182982616651</c:v>
                </c:pt>
                <c:pt idx="1041">
                  <c:v>0.0018315018315</c:v>
                </c:pt>
                <c:pt idx="1042">
                  <c:v>0.00183486238532</c:v>
                </c:pt>
                <c:pt idx="1043">
                  <c:v>0.00183654729109</c:v>
                </c:pt>
                <c:pt idx="1044">
                  <c:v>0.00183823529412</c:v>
                </c:pt>
                <c:pt idx="1045">
                  <c:v>0.00184162062615</c:v>
                </c:pt>
                <c:pt idx="1046">
                  <c:v>0.00184365781711</c:v>
                </c:pt>
                <c:pt idx="1047">
                  <c:v>0.00184501845018</c:v>
                </c:pt>
                <c:pt idx="1048">
                  <c:v>0.00184672206833</c:v>
                </c:pt>
                <c:pt idx="1049">
                  <c:v>0.00184842883549</c:v>
                </c:pt>
                <c:pt idx="1050">
                  <c:v>0.00185013876041</c:v>
                </c:pt>
                <c:pt idx="1051">
                  <c:v>0.00185185185185</c:v>
                </c:pt>
                <c:pt idx="1052">
                  <c:v>0.00185356811863</c:v>
                </c:pt>
                <c:pt idx="1053">
                  <c:v>0.00185643564356</c:v>
                </c:pt>
                <c:pt idx="1054">
                  <c:v>0.00185701021356</c:v>
                </c:pt>
                <c:pt idx="1055">
                  <c:v>0.0018598884067</c:v>
                </c:pt>
                <c:pt idx="1056">
                  <c:v>0.00186219739292</c:v>
                </c:pt>
                <c:pt idx="1057">
                  <c:v>0.00186567164179</c:v>
                </c:pt>
                <c:pt idx="1058">
                  <c:v>0.0018691588785</c:v>
                </c:pt>
                <c:pt idx="1059">
                  <c:v>0.00187149095446</c:v>
                </c:pt>
                <c:pt idx="1060">
                  <c:v>0.00187265917603</c:v>
                </c:pt>
                <c:pt idx="1061">
                  <c:v>0.00187324383391</c:v>
                </c:pt>
                <c:pt idx="1062">
                  <c:v>0.00187406296852</c:v>
                </c:pt>
                <c:pt idx="1063">
                  <c:v>0.001875</c:v>
                </c:pt>
                <c:pt idx="1064">
                  <c:v>0.00187617260788</c:v>
                </c:pt>
                <c:pt idx="1065">
                  <c:v>0.00187852222918</c:v>
                </c:pt>
                <c:pt idx="1066">
                  <c:v>0.00187969924812</c:v>
                </c:pt>
                <c:pt idx="1067">
                  <c:v>0.00188146754468</c:v>
                </c:pt>
                <c:pt idx="1068">
                  <c:v>0.00188323917137</c:v>
                </c:pt>
                <c:pt idx="1069">
                  <c:v>0.00188501413761</c:v>
                </c:pt>
                <c:pt idx="1070">
                  <c:v>0.00188679245283</c:v>
                </c:pt>
                <c:pt idx="1071">
                  <c:v>0.00188750471876</c:v>
                </c:pt>
                <c:pt idx="1072">
                  <c:v>0.00189035916824</c:v>
                </c:pt>
                <c:pt idx="1073">
                  <c:v>0.00189214758751</c:v>
                </c:pt>
                <c:pt idx="1074">
                  <c:v>0.00189393939394</c:v>
                </c:pt>
                <c:pt idx="1075">
                  <c:v>0.00189753320683</c:v>
                </c:pt>
                <c:pt idx="1076">
                  <c:v>0.00189873417722</c:v>
                </c:pt>
                <c:pt idx="1077">
                  <c:v>0.00189933523267</c:v>
                </c:pt>
                <c:pt idx="1078">
                  <c:v>0.00190114068441</c:v>
                </c:pt>
                <c:pt idx="1079">
                  <c:v>0.00190476190476</c:v>
                </c:pt>
                <c:pt idx="1080">
                  <c:v>0.00190521552751</c:v>
                </c:pt>
                <c:pt idx="1081">
                  <c:v>0.00190597204574</c:v>
                </c:pt>
                <c:pt idx="1082">
                  <c:v>0.00190694126621</c:v>
                </c:pt>
                <c:pt idx="1083">
                  <c:v>0.00190839694656</c:v>
                </c:pt>
                <c:pt idx="1084">
                  <c:v>0.00191021967526</c:v>
                </c:pt>
                <c:pt idx="1085">
                  <c:v>0.00191082802548</c:v>
                </c:pt>
                <c:pt idx="1086">
                  <c:v>0.0019120458891</c:v>
                </c:pt>
                <c:pt idx="1087">
                  <c:v>0.0019135093762</c:v>
                </c:pt>
                <c:pt idx="1088">
                  <c:v>0.0019147917664</c:v>
                </c:pt>
                <c:pt idx="1089">
                  <c:v>0.00191570881226</c:v>
                </c:pt>
                <c:pt idx="1090">
                  <c:v>0.00191754554171</c:v>
                </c:pt>
                <c:pt idx="1091">
                  <c:v>0.00191938579655</c:v>
                </c:pt>
                <c:pt idx="1092">
                  <c:v>0.00192184497117</c:v>
                </c:pt>
                <c:pt idx="1093">
                  <c:v>0.00192307692308</c:v>
                </c:pt>
                <c:pt idx="1094">
                  <c:v>0.0019267822736</c:v>
                </c:pt>
                <c:pt idx="1095">
                  <c:v>0.00192752505783</c:v>
                </c:pt>
                <c:pt idx="1096">
                  <c:v>0.0019305019305</c:v>
                </c:pt>
                <c:pt idx="1097">
                  <c:v>0.00193423597679</c:v>
                </c:pt>
                <c:pt idx="1098">
                  <c:v>0.00193610842207</c:v>
                </c:pt>
                <c:pt idx="1099">
                  <c:v>0.00193648334624</c:v>
                </c:pt>
                <c:pt idx="1100">
                  <c:v>0.00193673337637</c:v>
                </c:pt>
                <c:pt idx="1101">
                  <c:v>0.00193798449612</c:v>
                </c:pt>
                <c:pt idx="1102">
                  <c:v>0.00193923723335</c:v>
                </c:pt>
                <c:pt idx="1103">
                  <c:v>0.00194174757282</c:v>
                </c:pt>
                <c:pt idx="1104">
                  <c:v>0.00194552529183</c:v>
                </c:pt>
                <c:pt idx="1105">
                  <c:v>0.00194868463787</c:v>
                </c:pt>
                <c:pt idx="1106">
                  <c:v>0.00194931773879</c:v>
                </c:pt>
                <c:pt idx="1107">
                  <c:v>0.0019512195122</c:v>
                </c:pt>
                <c:pt idx="1108">
                  <c:v>0.001953125</c:v>
                </c:pt>
                <c:pt idx="1109">
                  <c:v>0.0019550342131</c:v>
                </c:pt>
                <c:pt idx="1110">
                  <c:v>0.00195694716243</c:v>
                </c:pt>
                <c:pt idx="1111">
                  <c:v>0.00196078431373</c:v>
                </c:pt>
                <c:pt idx="1112">
                  <c:v>0.00196270853778</c:v>
                </c:pt>
                <c:pt idx="1113">
                  <c:v>0.00196463654224</c:v>
                </c:pt>
                <c:pt idx="1114">
                  <c:v>0.00196656833825</c:v>
                </c:pt>
                <c:pt idx="1115">
                  <c:v>0.00196850393701</c:v>
                </c:pt>
                <c:pt idx="1116">
                  <c:v>0.00197238658777</c:v>
                </c:pt>
                <c:pt idx="1117">
                  <c:v>0.00197628458498</c:v>
                </c:pt>
                <c:pt idx="1118">
                  <c:v>0.00197823936696</c:v>
                </c:pt>
                <c:pt idx="1119">
                  <c:v>0.0019786307875</c:v>
                </c:pt>
                <c:pt idx="1120">
                  <c:v>0.0019801980198</c:v>
                </c:pt>
                <c:pt idx="1121">
                  <c:v>0.00198176773682</c:v>
                </c:pt>
                <c:pt idx="1122">
                  <c:v>0.001982160555</c:v>
                </c:pt>
                <c:pt idx="1123">
                  <c:v>0.00198609731877</c:v>
                </c:pt>
                <c:pt idx="1124">
                  <c:v>0.00198807157058</c:v>
                </c:pt>
                <c:pt idx="1125">
                  <c:v>0.00199203187251</c:v>
                </c:pt>
                <c:pt idx="1126">
                  <c:v>0.00199600798403</c:v>
                </c:pt>
                <c:pt idx="1127">
                  <c:v>0.002</c:v>
                </c:pt>
                <c:pt idx="1128">
                  <c:v>0.00200100050025</c:v>
                </c:pt>
                <c:pt idx="1129">
                  <c:v>0.002002002002</c:v>
                </c:pt>
                <c:pt idx="1130">
                  <c:v>0.00200240288346</c:v>
                </c:pt>
                <c:pt idx="1131">
                  <c:v>0.00200400801603</c:v>
                </c:pt>
                <c:pt idx="1132">
                  <c:v>0.00200803212851</c:v>
                </c:pt>
                <c:pt idx="1133">
                  <c:v>0.00201005025126</c:v>
                </c:pt>
                <c:pt idx="1134">
                  <c:v>0.00201072386059</c:v>
                </c:pt>
                <c:pt idx="1135">
                  <c:v>0.00201207243461</c:v>
                </c:pt>
                <c:pt idx="1136">
                  <c:v>0.00201409869084</c:v>
                </c:pt>
                <c:pt idx="1137">
                  <c:v>0.00201612903226</c:v>
                </c:pt>
                <c:pt idx="1138">
                  <c:v>0.00201816347124</c:v>
                </c:pt>
                <c:pt idx="1139">
                  <c:v>0.0020202020202</c:v>
                </c:pt>
                <c:pt idx="1140">
                  <c:v>0.00202224469161</c:v>
                </c:pt>
                <c:pt idx="1141">
                  <c:v>0.00202292650034</c:v>
                </c:pt>
                <c:pt idx="1142">
                  <c:v>0.00202347227843</c:v>
                </c:pt>
                <c:pt idx="1143">
                  <c:v>0.00202429149798</c:v>
                </c:pt>
                <c:pt idx="1144">
                  <c:v>0.00202839756592</c:v>
                </c:pt>
                <c:pt idx="1145">
                  <c:v>0.00203045685279</c:v>
                </c:pt>
                <c:pt idx="1146">
                  <c:v>0.0020325203252</c:v>
                </c:pt>
                <c:pt idx="1147">
                  <c:v>0.0020366598778</c:v>
                </c:pt>
                <c:pt idx="1148">
                  <c:v>0.00203821656051</c:v>
                </c:pt>
                <c:pt idx="1149">
                  <c:v>0.00203942895989</c:v>
                </c:pt>
                <c:pt idx="1150">
                  <c:v>0.00204081632653</c:v>
                </c:pt>
                <c:pt idx="1151">
                  <c:v>0.00204220558203</c:v>
                </c:pt>
                <c:pt idx="1152">
                  <c:v>0.00204359673025</c:v>
                </c:pt>
                <c:pt idx="1153">
                  <c:v>0.00204498977505</c:v>
                </c:pt>
                <c:pt idx="1154">
                  <c:v>0.00204651162791</c:v>
                </c:pt>
                <c:pt idx="1155">
                  <c:v>0.00204708290686</c:v>
                </c:pt>
                <c:pt idx="1156">
                  <c:v>0.00204918032787</c:v>
                </c:pt>
                <c:pt idx="1157">
                  <c:v>0.00205128205128</c:v>
                </c:pt>
                <c:pt idx="1158">
                  <c:v>0.00205338809035</c:v>
                </c:pt>
                <c:pt idx="1159">
                  <c:v>0.00205549845838</c:v>
                </c:pt>
                <c:pt idx="1160">
                  <c:v>0.00205761316872</c:v>
                </c:pt>
                <c:pt idx="1161">
                  <c:v>0.0020594292439</c:v>
                </c:pt>
                <c:pt idx="1162">
                  <c:v>0.00206114737204</c:v>
                </c:pt>
                <c:pt idx="1163">
                  <c:v>0.0020618556701</c:v>
                </c:pt>
                <c:pt idx="1164">
                  <c:v>0.00206327372765</c:v>
                </c:pt>
                <c:pt idx="1165">
                  <c:v>0.00206398348813</c:v>
                </c:pt>
                <c:pt idx="1166">
                  <c:v>0.00206611570248</c:v>
                </c:pt>
                <c:pt idx="1167">
                  <c:v>0.00206896551724</c:v>
                </c:pt>
                <c:pt idx="1168">
                  <c:v>0.00207039337474</c:v>
                </c:pt>
                <c:pt idx="1169">
                  <c:v>0.00207182320442</c:v>
                </c:pt>
                <c:pt idx="1170">
                  <c:v>0.00207468879668</c:v>
                </c:pt>
                <c:pt idx="1171">
                  <c:v>0.00207612456747</c:v>
                </c:pt>
                <c:pt idx="1172">
                  <c:v>0.002079002079</c:v>
                </c:pt>
                <c:pt idx="1173">
                  <c:v>0.00208044382802</c:v>
                </c:pt>
                <c:pt idx="1174">
                  <c:v>0.00208550573514</c:v>
                </c:pt>
                <c:pt idx="1175">
                  <c:v>0.00208623087622</c:v>
                </c:pt>
                <c:pt idx="1176">
                  <c:v>0.00208768267223</c:v>
                </c:pt>
                <c:pt idx="1177">
                  <c:v>0.00208822761681</c:v>
                </c:pt>
                <c:pt idx="1178">
                  <c:v>0.00208986415883</c:v>
                </c:pt>
                <c:pt idx="1179">
                  <c:v>0.00209205020921</c:v>
                </c:pt>
                <c:pt idx="1180">
                  <c:v>0.0020964360587</c:v>
                </c:pt>
                <c:pt idx="1181">
                  <c:v>0.00210084033613</c:v>
                </c:pt>
                <c:pt idx="1182">
                  <c:v>0.00210194429848</c:v>
                </c:pt>
                <c:pt idx="1183">
                  <c:v>0.00210304942166</c:v>
                </c:pt>
                <c:pt idx="1184">
                  <c:v>0.00210526315789</c:v>
                </c:pt>
                <c:pt idx="1185">
                  <c:v>0.00210970464135</c:v>
                </c:pt>
                <c:pt idx="1186">
                  <c:v>0.00211193241816</c:v>
                </c:pt>
                <c:pt idx="1187">
                  <c:v>0.00211225105613</c:v>
                </c:pt>
                <c:pt idx="1188">
                  <c:v>0.00211416490486</c:v>
                </c:pt>
                <c:pt idx="1189">
                  <c:v>0.00211491011632</c:v>
                </c:pt>
                <c:pt idx="1190">
                  <c:v>0.0021164021164</c:v>
                </c:pt>
                <c:pt idx="1191">
                  <c:v>0.0021186440678</c:v>
                </c:pt>
                <c:pt idx="1192">
                  <c:v>0.00212014134276</c:v>
                </c:pt>
                <c:pt idx="1193">
                  <c:v>0.00212089077413</c:v>
                </c:pt>
                <c:pt idx="1194">
                  <c:v>0.0021216407355</c:v>
                </c:pt>
                <c:pt idx="1195">
                  <c:v>0.00212201591512</c:v>
                </c:pt>
                <c:pt idx="1196">
                  <c:v>0.00212314225053</c:v>
                </c:pt>
                <c:pt idx="1197">
                  <c:v>0.00212464589235</c:v>
                </c:pt>
                <c:pt idx="1198">
                  <c:v>0.00212615166549</c:v>
                </c:pt>
                <c:pt idx="1199">
                  <c:v>0.00212765957447</c:v>
                </c:pt>
                <c:pt idx="1200">
                  <c:v>0.00212916962385</c:v>
                </c:pt>
                <c:pt idx="1201">
                  <c:v>0.00213068181818</c:v>
                </c:pt>
                <c:pt idx="1202">
                  <c:v>0.00213106020245</c:v>
                </c:pt>
                <c:pt idx="1203">
                  <c:v>0.00213219616205</c:v>
                </c:pt>
                <c:pt idx="1204">
                  <c:v>0.00213675213675</c:v>
                </c:pt>
                <c:pt idx="1205">
                  <c:v>0.00213857998289</c:v>
                </c:pt>
                <c:pt idx="1206">
                  <c:v>0.00213903743316</c:v>
                </c:pt>
                <c:pt idx="1207">
                  <c:v>0.00214132762313</c:v>
                </c:pt>
                <c:pt idx="1208">
                  <c:v>0.00214336746844</c:v>
                </c:pt>
                <c:pt idx="1209">
                  <c:v>0.00214592274678</c:v>
                </c:pt>
                <c:pt idx="1210">
                  <c:v>0.00214745884037</c:v>
                </c:pt>
                <c:pt idx="1211">
                  <c:v>0.00214822771214</c:v>
                </c:pt>
                <c:pt idx="1212">
                  <c:v>0.00215053763441</c:v>
                </c:pt>
                <c:pt idx="1213">
                  <c:v>0.00215259507295</c:v>
                </c:pt>
                <c:pt idx="1214">
                  <c:v>0.0021528525296</c:v>
                </c:pt>
                <c:pt idx="1215">
                  <c:v>0.00215517241379</c:v>
                </c:pt>
                <c:pt idx="1216">
                  <c:v>0.00215749730313</c:v>
                </c:pt>
                <c:pt idx="1217">
                  <c:v>0.00215982721382</c:v>
                </c:pt>
                <c:pt idx="1218">
                  <c:v>0.0021645021645</c:v>
                </c:pt>
                <c:pt idx="1219">
                  <c:v>0.00216684723727</c:v>
                </c:pt>
                <c:pt idx="1220">
                  <c:v>0.00216919739696</c:v>
                </c:pt>
                <c:pt idx="1221">
                  <c:v>0.00217076700434</c:v>
                </c:pt>
                <c:pt idx="1222">
                  <c:v>0.00217296827466</c:v>
                </c:pt>
                <c:pt idx="1223">
                  <c:v>0.00217391304348</c:v>
                </c:pt>
                <c:pt idx="1224">
                  <c:v>0.00217627856366</c:v>
                </c:pt>
                <c:pt idx="1225">
                  <c:v>0.00217864923747</c:v>
                </c:pt>
                <c:pt idx="1226">
                  <c:v>0.00218102508179</c:v>
                </c:pt>
                <c:pt idx="1227">
                  <c:v>0.00218261185886</c:v>
                </c:pt>
                <c:pt idx="1228">
                  <c:v>0.00218340611354</c:v>
                </c:pt>
                <c:pt idx="1229">
                  <c:v>0.00218579234973</c:v>
                </c:pt>
                <c:pt idx="1230">
                  <c:v>0.00218818380744</c:v>
                </c:pt>
                <c:pt idx="1231">
                  <c:v>0.00219298245614</c:v>
                </c:pt>
                <c:pt idx="1232">
                  <c:v>0.00219429483343</c:v>
                </c:pt>
                <c:pt idx="1233">
                  <c:v>0.00219478737997</c:v>
                </c:pt>
                <c:pt idx="1234">
                  <c:v>0.00219538968167</c:v>
                </c:pt>
                <c:pt idx="1235">
                  <c:v>0.0021978021978</c:v>
                </c:pt>
                <c:pt idx="1236">
                  <c:v>0.00219876868953</c:v>
                </c:pt>
                <c:pt idx="1237">
                  <c:v>0.002201027146</c:v>
                </c:pt>
                <c:pt idx="1238">
                  <c:v>0.00220264317181</c:v>
                </c:pt>
                <c:pt idx="1239">
                  <c:v>0.00220385674931</c:v>
                </c:pt>
                <c:pt idx="1240">
                  <c:v>0.00220426157237</c:v>
                </c:pt>
                <c:pt idx="1241">
                  <c:v>0.00220750551876</c:v>
                </c:pt>
                <c:pt idx="1242">
                  <c:v>0.00220872446162</c:v>
                </c:pt>
                <c:pt idx="1243">
                  <c:v>0.00220994475138</c:v>
                </c:pt>
                <c:pt idx="1244">
                  <c:v>0.00221043324492</c:v>
                </c:pt>
                <c:pt idx="1245">
                  <c:v>0.00221238938053</c:v>
                </c:pt>
                <c:pt idx="1246">
                  <c:v>0.00221402214022</c:v>
                </c:pt>
                <c:pt idx="1247">
                  <c:v>0.00221483942414</c:v>
                </c:pt>
                <c:pt idx="1248">
                  <c:v>0.00221729490022</c:v>
                </c:pt>
                <c:pt idx="1249">
                  <c:v>0.00221827861579</c:v>
                </c:pt>
                <c:pt idx="1250">
                  <c:v>0.00221893491124</c:v>
                </c:pt>
                <c:pt idx="1251">
                  <c:v>0.00221975582686</c:v>
                </c:pt>
                <c:pt idx="1252">
                  <c:v>0.00222057735011</c:v>
                </c:pt>
                <c:pt idx="1253">
                  <c:v>0.00222222222222</c:v>
                </c:pt>
                <c:pt idx="1254">
                  <c:v>0.00222469410456</c:v>
                </c:pt>
                <c:pt idx="1255">
                  <c:v>0.0022271714922</c:v>
                </c:pt>
                <c:pt idx="1256">
                  <c:v>0.00222882615156</c:v>
                </c:pt>
                <c:pt idx="1257">
                  <c:v>0.00222965440357</c:v>
                </c:pt>
                <c:pt idx="1258">
                  <c:v>0.00223214285714</c:v>
                </c:pt>
                <c:pt idx="1259">
                  <c:v>0.00223463687151</c:v>
                </c:pt>
                <c:pt idx="1260">
                  <c:v>0.00223713646532</c:v>
                </c:pt>
                <c:pt idx="1261">
                  <c:v>0.00223880597015</c:v>
                </c:pt>
                <c:pt idx="1262">
                  <c:v>0.00224215246637</c:v>
                </c:pt>
                <c:pt idx="1263">
                  <c:v>0.00224466891134</c:v>
                </c:pt>
                <c:pt idx="1264">
                  <c:v>0.00224719101124</c:v>
                </c:pt>
                <c:pt idx="1265">
                  <c:v>0.00224887556222</c:v>
                </c:pt>
                <c:pt idx="1266">
                  <c:v>0.00224971878515</c:v>
                </c:pt>
                <c:pt idx="1267">
                  <c:v>0.00225225225225</c:v>
                </c:pt>
                <c:pt idx="1268">
                  <c:v>0.00225479143179</c:v>
                </c:pt>
                <c:pt idx="1269">
                  <c:v>0.00225529995489</c:v>
                </c:pt>
                <c:pt idx="1270">
                  <c:v>0.00225733634312</c:v>
                </c:pt>
                <c:pt idx="1271">
                  <c:v>0.00225988700565</c:v>
                </c:pt>
                <c:pt idx="1272">
                  <c:v>0.00226244343891</c:v>
                </c:pt>
                <c:pt idx="1273">
                  <c:v>0.0022641509434</c:v>
                </c:pt>
                <c:pt idx="1274">
                  <c:v>0.00226500566251</c:v>
                </c:pt>
                <c:pt idx="1275">
                  <c:v>0.00226586102719</c:v>
                </c:pt>
                <c:pt idx="1276">
                  <c:v>0.00226757369615</c:v>
                </c:pt>
                <c:pt idx="1277">
                  <c:v>0.00227014755959</c:v>
                </c:pt>
                <c:pt idx="1278">
                  <c:v>0.0022714366837</c:v>
                </c:pt>
                <c:pt idx="1279">
                  <c:v>0.00227272727273</c:v>
                </c:pt>
                <c:pt idx="1280">
                  <c:v>0.00227401932916</c:v>
                </c:pt>
                <c:pt idx="1281">
                  <c:v>0.00227479526843</c:v>
                </c:pt>
                <c:pt idx="1282">
                  <c:v>0.00227531285552</c:v>
                </c:pt>
                <c:pt idx="1283">
                  <c:v>0.00227617602428</c:v>
                </c:pt>
                <c:pt idx="1284">
                  <c:v>0.0022766078543</c:v>
                </c:pt>
                <c:pt idx="1285">
                  <c:v>0.00227790432802</c:v>
                </c:pt>
                <c:pt idx="1286">
                  <c:v>0.00228050171038</c:v>
                </c:pt>
                <c:pt idx="1287">
                  <c:v>0.00228310502283</c:v>
                </c:pt>
                <c:pt idx="1288">
                  <c:v>0.00228571428571</c:v>
                </c:pt>
                <c:pt idx="1289">
                  <c:v>0.00228658536585</c:v>
                </c:pt>
                <c:pt idx="1290">
                  <c:v>0.00228832951945</c:v>
                </c:pt>
                <c:pt idx="1291">
                  <c:v>0.00229095074456</c:v>
                </c:pt>
                <c:pt idx="1292">
                  <c:v>0.00229226361032</c:v>
                </c:pt>
                <c:pt idx="1293">
                  <c:v>0.00229299363057</c:v>
                </c:pt>
                <c:pt idx="1294">
                  <c:v>0.00229357798165</c:v>
                </c:pt>
                <c:pt idx="1295">
                  <c:v>0.00229621125144</c:v>
                </c:pt>
                <c:pt idx="1296">
                  <c:v>0.00229885057471</c:v>
                </c:pt>
                <c:pt idx="1297">
                  <c:v>0.00230061349693</c:v>
                </c:pt>
                <c:pt idx="1298">
                  <c:v>0.00230149597238</c:v>
                </c:pt>
                <c:pt idx="1299">
                  <c:v>0.0023023791251</c:v>
                </c:pt>
                <c:pt idx="1300">
                  <c:v>0.00230414746544</c:v>
                </c:pt>
                <c:pt idx="1301">
                  <c:v>0.00230946882217</c:v>
                </c:pt>
                <c:pt idx="1302">
                  <c:v>0.00231303006939</c:v>
                </c:pt>
                <c:pt idx="1303">
                  <c:v>0.00231481481481</c:v>
                </c:pt>
                <c:pt idx="1304">
                  <c:v>0.00231588698472</c:v>
                </c:pt>
                <c:pt idx="1305">
                  <c:v>0.00232018561485</c:v>
                </c:pt>
                <c:pt idx="1306">
                  <c:v>0.00232198142415</c:v>
                </c:pt>
                <c:pt idx="1307">
                  <c:v>0.00232378001549</c:v>
                </c:pt>
                <c:pt idx="1308">
                  <c:v>0.00232558139535</c:v>
                </c:pt>
                <c:pt idx="1309">
                  <c:v>0.0023282887078</c:v>
                </c:pt>
                <c:pt idx="1310">
                  <c:v>0.00232919254658</c:v>
                </c:pt>
                <c:pt idx="1311">
                  <c:v>0.002331002331</c:v>
                </c:pt>
                <c:pt idx="1312">
                  <c:v>0.00233372228705</c:v>
                </c:pt>
                <c:pt idx="1313">
                  <c:v>0.00233566900234</c:v>
                </c:pt>
                <c:pt idx="1314">
                  <c:v>0.00233644859813</c:v>
                </c:pt>
                <c:pt idx="1315">
                  <c:v>0.00233918128655</c:v>
                </c:pt>
                <c:pt idx="1316">
                  <c:v>0.00234100663285</c:v>
                </c:pt>
                <c:pt idx="1317">
                  <c:v>0.00234192037471</c:v>
                </c:pt>
                <c:pt idx="1318">
                  <c:v>0.00234584450402</c:v>
                </c:pt>
                <c:pt idx="1319">
                  <c:v>0.00234741784038</c:v>
                </c:pt>
                <c:pt idx="1320">
                  <c:v>0.00235183443086</c:v>
                </c:pt>
                <c:pt idx="1321">
                  <c:v>0.00235294117647</c:v>
                </c:pt>
                <c:pt idx="1322">
                  <c:v>0.00235571260306</c:v>
                </c:pt>
                <c:pt idx="1323">
                  <c:v>0.00235849056604</c:v>
                </c:pt>
                <c:pt idx="1324">
                  <c:v>0.00236406619385</c:v>
                </c:pt>
                <c:pt idx="1325">
                  <c:v>0.00236779794791</c:v>
                </c:pt>
                <c:pt idx="1326">
                  <c:v>0.00236966824645</c:v>
                </c:pt>
                <c:pt idx="1327">
                  <c:v>0.00237154150198</c:v>
                </c:pt>
                <c:pt idx="1328">
                  <c:v>0.00237435694499</c:v>
                </c:pt>
                <c:pt idx="1329">
                  <c:v>0.00237529691211</c:v>
                </c:pt>
                <c:pt idx="1330">
                  <c:v>0.00238095238095</c:v>
                </c:pt>
                <c:pt idx="1331">
                  <c:v>0.00238379022646</c:v>
                </c:pt>
                <c:pt idx="1332">
                  <c:v>0.00238582140423</c:v>
                </c:pt>
                <c:pt idx="1333">
                  <c:v>0.00238663484487</c:v>
                </c:pt>
                <c:pt idx="1334">
                  <c:v>0.00238805970149</c:v>
                </c:pt>
                <c:pt idx="1335">
                  <c:v>0.00238948626045</c:v>
                </c:pt>
                <c:pt idx="1336">
                  <c:v>0.00239043824701</c:v>
                </c:pt>
                <c:pt idx="1337">
                  <c:v>0.00239234449761</c:v>
                </c:pt>
                <c:pt idx="1338">
                  <c:v>0.00239377618193</c:v>
                </c:pt>
                <c:pt idx="1339">
                  <c:v>0.00239616613419</c:v>
                </c:pt>
                <c:pt idx="1340">
                  <c:v>0.00239808153477</c:v>
                </c:pt>
                <c:pt idx="1341">
                  <c:v>0.00240096038415</c:v>
                </c:pt>
                <c:pt idx="1342">
                  <c:v>0.00240192153723</c:v>
                </c:pt>
                <c:pt idx="1343">
                  <c:v>0.00240288346015</c:v>
                </c:pt>
                <c:pt idx="1344">
                  <c:v>0.00240384615385</c:v>
                </c:pt>
                <c:pt idx="1345">
                  <c:v>0.00240467193404</c:v>
                </c:pt>
                <c:pt idx="1346">
                  <c:v>0.00240673886883</c:v>
                </c:pt>
                <c:pt idx="1347">
                  <c:v>0.00240818783865</c:v>
                </c:pt>
                <c:pt idx="1348">
                  <c:v>0.00240963855422</c:v>
                </c:pt>
                <c:pt idx="1349">
                  <c:v>0.0024115755627</c:v>
                </c:pt>
                <c:pt idx="1350">
                  <c:v>0.00241254523522</c:v>
                </c:pt>
                <c:pt idx="1351">
                  <c:v>0.002414001207</c:v>
                </c:pt>
                <c:pt idx="1352">
                  <c:v>0.0024154589372</c:v>
                </c:pt>
                <c:pt idx="1353">
                  <c:v>0.00241837968561</c:v>
                </c:pt>
                <c:pt idx="1354">
                  <c:v>0.00242130750605</c:v>
                </c:pt>
                <c:pt idx="1355">
                  <c:v>0.00242326332795</c:v>
                </c:pt>
                <c:pt idx="1356">
                  <c:v>0.00242718446602</c:v>
                </c:pt>
                <c:pt idx="1357">
                  <c:v>0.00242816673412</c:v>
                </c:pt>
                <c:pt idx="1358">
                  <c:v>0.00242914979757</c:v>
                </c:pt>
                <c:pt idx="1359">
                  <c:v>0.00242954324587</c:v>
                </c:pt>
                <c:pt idx="1360">
                  <c:v>0.00243013365735</c:v>
                </c:pt>
                <c:pt idx="1361">
                  <c:v>0.00243111831442</c:v>
                </c:pt>
                <c:pt idx="1362">
                  <c:v>0.00243309002433</c:v>
                </c:pt>
                <c:pt idx="1363">
                  <c:v>0.00243393602225</c:v>
                </c:pt>
                <c:pt idx="1364">
                  <c:v>0.00243506493506</c:v>
                </c:pt>
                <c:pt idx="1365">
                  <c:v>0.00243753808653</c:v>
                </c:pt>
                <c:pt idx="1366">
                  <c:v>0.00243902439024</c:v>
                </c:pt>
                <c:pt idx="1367">
                  <c:v>0.00244498777506</c:v>
                </c:pt>
                <c:pt idx="1368">
                  <c:v>0.00244698205546</c:v>
                </c:pt>
                <c:pt idx="1369">
                  <c:v>0.00244798041616</c:v>
                </c:pt>
                <c:pt idx="1370">
                  <c:v>0.00244840853445</c:v>
                </c:pt>
                <c:pt idx="1371">
                  <c:v>0.00244897959184</c:v>
                </c:pt>
                <c:pt idx="1372">
                  <c:v>0.00245098039216</c:v>
                </c:pt>
                <c:pt idx="1373">
                  <c:v>0.00245298446443</c:v>
                </c:pt>
                <c:pt idx="1374">
                  <c:v>0.00245398773006</c:v>
                </c:pt>
                <c:pt idx="1375">
                  <c:v>0.0024554941682</c:v>
                </c:pt>
                <c:pt idx="1376">
                  <c:v>0.002457002457</c:v>
                </c:pt>
                <c:pt idx="1377">
                  <c:v>0.00245901639344</c:v>
                </c:pt>
                <c:pt idx="1378">
                  <c:v>0.00246002460025</c:v>
                </c:pt>
                <c:pt idx="1379">
                  <c:v>0.00246305418719</c:v>
                </c:pt>
                <c:pt idx="1380">
                  <c:v>0.00246507806081</c:v>
                </c:pt>
                <c:pt idx="1381">
                  <c:v>0.00246609124538</c:v>
                </c:pt>
                <c:pt idx="1382">
                  <c:v>0.00246913580247</c:v>
                </c:pt>
                <c:pt idx="1383">
                  <c:v>0.00247116968699</c:v>
                </c:pt>
                <c:pt idx="1384">
                  <c:v>0.00247218788628</c:v>
                </c:pt>
                <c:pt idx="1385">
                  <c:v>0.00247422680412</c:v>
                </c:pt>
                <c:pt idx="1386">
                  <c:v>0.00247524752475</c:v>
                </c:pt>
                <c:pt idx="1387">
                  <c:v>0.00247729149463</c:v>
                </c:pt>
                <c:pt idx="1388">
                  <c:v>0.00247985120893</c:v>
                </c:pt>
                <c:pt idx="1389">
                  <c:v>0.00248138957816</c:v>
                </c:pt>
                <c:pt idx="1390">
                  <c:v>0.00248756218905</c:v>
                </c:pt>
                <c:pt idx="1391">
                  <c:v>0.0024893314367</c:v>
                </c:pt>
                <c:pt idx="1392">
                  <c:v>0.00249169435216</c:v>
                </c:pt>
                <c:pt idx="1393">
                  <c:v>0.00249376558603</c:v>
                </c:pt>
                <c:pt idx="1394">
                  <c:v>0.00249532127261</c:v>
                </c:pt>
                <c:pt idx="1395">
                  <c:v>0.00249584026622</c:v>
                </c:pt>
                <c:pt idx="1396">
                  <c:v>0.00249687890137</c:v>
                </c:pt>
                <c:pt idx="1397">
                  <c:v>0.00249791840133</c:v>
                </c:pt>
                <c:pt idx="1398">
                  <c:v>0.0025</c:v>
                </c:pt>
                <c:pt idx="1399">
                  <c:v>0.00250125062531</c:v>
                </c:pt>
                <c:pt idx="1400">
                  <c:v>0.00250208507089</c:v>
                </c:pt>
                <c:pt idx="1401">
                  <c:v>0.00250312891114</c:v>
                </c:pt>
                <c:pt idx="1402">
                  <c:v>0.0025041736227</c:v>
                </c:pt>
                <c:pt idx="1403">
                  <c:v>0.00250626566416</c:v>
                </c:pt>
                <c:pt idx="1404">
                  <c:v>0.00250941028858</c:v>
                </c:pt>
                <c:pt idx="1405">
                  <c:v>0.00251256281407</c:v>
                </c:pt>
                <c:pt idx="1406">
                  <c:v>0.00251466890193</c:v>
                </c:pt>
                <c:pt idx="1407">
                  <c:v>0.00251889168766</c:v>
                </c:pt>
                <c:pt idx="1408">
                  <c:v>0.00252312867956</c:v>
                </c:pt>
                <c:pt idx="1409">
                  <c:v>0.00252525252525</c:v>
                </c:pt>
                <c:pt idx="1410">
                  <c:v>0.00252844500632</c:v>
                </c:pt>
                <c:pt idx="1411">
                  <c:v>0.00252951096121</c:v>
                </c:pt>
                <c:pt idx="1412">
                  <c:v>0.00253164556962</c:v>
                </c:pt>
                <c:pt idx="1413">
                  <c:v>0.00253485424588</c:v>
                </c:pt>
                <c:pt idx="1414">
                  <c:v>0.00253807106599</c:v>
                </c:pt>
                <c:pt idx="1415">
                  <c:v>0.0025406504065</c:v>
                </c:pt>
                <c:pt idx="1416">
                  <c:v>0.00254129606099</c:v>
                </c:pt>
                <c:pt idx="1417">
                  <c:v>0.00254237288136</c:v>
                </c:pt>
                <c:pt idx="1418">
                  <c:v>0.00254452926209</c:v>
                </c:pt>
                <c:pt idx="1419">
                  <c:v>0.00254777070064</c:v>
                </c:pt>
                <c:pt idx="1420">
                  <c:v>0.00254885301614</c:v>
                </c:pt>
                <c:pt idx="1421">
                  <c:v>0.00254971953085</c:v>
                </c:pt>
                <c:pt idx="1422">
                  <c:v>0.00255102040816</c:v>
                </c:pt>
                <c:pt idx="1423">
                  <c:v>0.00255264837269</c:v>
                </c:pt>
                <c:pt idx="1424">
                  <c:v>0.00255427841635</c:v>
                </c:pt>
                <c:pt idx="1425">
                  <c:v>0.00255754475703</c:v>
                </c:pt>
                <c:pt idx="1426">
                  <c:v>0.00256147540984</c:v>
                </c:pt>
                <c:pt idx="1427">
                  <c:v>0.0025641025641</c:v>
                </c:pt>
                <c:pt idx="1428">
                  <c:v>0.00256574727389</c:v>
                </c:pt>
                <c:pt idx="1429">
                  <c:v>0.00256739409499</c:v>
                </c:pt>
                <c:pt idx="1430">
                  <c:v>0.0025706940874</c:v>
                </c:pt>
                <c:pt idx="1431">
                  <c:v>0.002574002574</c:v>
                </c:pt>
                <c:pt idx="1432">
                  <c:v>0.0025765817349</c:v>
                </c:pt>
                <c:pt idx="1433">
                  <c:v>0.00257731958763</c:v>
                </c:pt>
                <c:pt idx="1434">
                  <c:v>0.00258112094395</c:v>
                </c:pt>
                <c:pt idx="1435">
                  <c:v>0.0025823111685</c:v>
                </c:pt>
                <c:pt idx="1436">
                  <c:v>0.00258397932817</c:v>
                </c:pt>
                <c:pt idx="1437">
                  <c:v>0.0025873221216</c:v>
                </c:pt>
                <c:pt idx="1438">
                  <c:v>0.00258843830889</c:v>
                </c:pt>
                <c:pt idx="1439">
                  <c:v>0.00259067357513</c:v>
                </c:pt>
                <c:pt idx="1440">
                  <c:v>0.00259325753042</c:v>
                </c:pt>
                <c:pt idx="1441">
                  <c:v>0.00259403372244</c:v>
                </c:pt>
                <c:pt idx="1442">
                  <c:v>0.0025974025974</c:v>
                </c:pt>
                <c:pt idx="1443">
                  <c:v>0.00260078023407</c:v>
                </c:pt>
                <c:pt idx="1444">
                  <c:v>0.00260303687636</c:v>
                </c:pt>
                <c:pt idx="1445">
                  <c:v>0.00260416666667</c:v>
                </c:pt>
                <c:pt idx="1446">
                  <c:v>0.0026075619296</c:v>
                </c:pt>
                <c:pt idx="1447">
                  <c:v>0.00261096605744</c:v>
                </c:pt>
                <c:pt idx="1448">
                  <c:v>0.00261437908497</c:v>
                </c:pt>
                <c:pt idx="1449">
                  <c:v>0.00261780104712</c:v>
                </c:pt>
                <c:pt idx="1450">
                  <c:v>0.00261967135032</c:v>
                </c:pt>
                <c:pt idx="1451">
                  <c:v>0.00262008733624</c:v>
                </c:pt>
                <c:pt idx="1452">
                  <c:v>0.00262123197903</c:v>
                </c:pt>
                <c:pt idx="1453">
                  <c:v>0.00262368815592</c:v>
                </c:pt>
                <c:pt idx="1454">
                  <c:v>0.00262467191601</c:v>
                </c:pt>
                <c:pt idx="1455">
                  <c:v>0.00262697022767</c:v>
                </c:pt>
                <c:pt idx="1456">
                  <c:v>0.0026274303731</c:v>
                </c:pt>
                <c:pt idx="1457">
                  <c:v>0.00262812089356</c:v>
                </c:pt>
                <c:pt idx="1458">
                  <c:v>0.00262927256792</c:v>
                </c:pt>
                <c:pt idx="1459">
                  <c:v>0.00263157894737</c:v>
                </c:pt>
                <c:pt idx="1460">
                  <c:v>0.00263504611331</c:v>
                </c:pt>
                <c:pt idx="1461">
                  <c:v>0.00263852242744</c:v>
                </c:pt>
                <c:pt idx="1462">
                  <c:v>0.0026402640264</c:v>
                </c:pt>
                <c:pt idx="1463">
                  <c:v>0.00264084507042</c:v>
                </c:pt>
                <c:pt idx="1464">
                  <c:v>0.00264270613108</c:v>
                </c:pt>
                <c:pt idx="1465">
                  <c:v>0.00264317180617</c:v>
                </c:pt>
                <c:pt idx="1466">
                  <c:v>0.0026455026455</c:v>
                </c:pt>
                <c:pt idx="1467">
                  <c:v>0.00264900662252</c:v>
                </c:pt>
                <c:pt idx="1468">
                  <c:v>0.0026525198939</c:v>
                </c:pt>
                <c:pt idx="1469">
                  <c:v>0.00265453166477</c:v>
                </c:pt>
                <c:pt idx="1470">
                  <c:v>0.00265604249668</c:v>
                </c:pt>
                <c:pt idx="1471">
                  <c:v>0.00265721877768</c:v>
                </c:pt>
                <c:pt idx="1472">
                  <c:v>0.00265957446809</c:v>
                </c:pt>
                <c:pt idx="1473">
                  <c:v>0.00266193433895</c:v>
                </c:pt>
                <c:pt idx="1474">
                  <c:v>0.00266311584554</c:v>
                </c:pt>
                <c:pt idx="1475">
                  <c:v>0.00266429840142</c:v>
                </c:pt>
                <c:pt idx="1476">
                  <c:v>0.00266472868217</c:v>
                </c:pt>
                <c:pt idx="1477">
                  <c:v>0.00266666666667</c:v>
                </c:pt>
                <c:pt idx="1478">
                  <c:v>0.00267022696929</c:v>
                </c:pt>
                <c:pt idx="1479">
                  <c:v>0.00267201068804</c:v>
                </c:pt>
                <c:pt idx="1480">
                  <c:v>0.00267379679144</c:v>
                </c:pt>
                <c:pt idx="1481">
                  <c:v>0.00267618198037</c:v>
                </c:pt>
                <c:pt idx="1482">
                  <c:v>0.002679528403</c:v>
                </c:pt>
                <c:pt idx="1483">
                  <c:v>0.00268096514745</c:v>
                </c:pt>
                <c:pt idx="1484">
                  <c:v>0.00268456375839</c:v>
                </c:pt>
                <c:pt idx="1485">
                  <c:v>0.00268576544315</c:v>
                </c:pt>
                <c:pt idx="1486">
                  <c:v>0.00268817204301</c:v>
                </c:pt>
                <c:pt idx="1487">
                  <c:v>0.00269299820467</c:v>
                </c:pt>
                <c:pt idx="1488">
                  <c:v>0.00269541778976</c:v>
                </c:pt>
                <c:pt idx="1489">
                  <c:v>0.00269723533378</c:v>
                </c:pt>
                <c:pt idx="1490">
                  <c:v>0.00269905533063</c:v>
                </c:pt>
                <c:pt idx="1491">
                  <c:v>0.0027027027027</c:v>
                </c:pt>
                <c:pt idx="1492">
                  <c:v>0.00270880361174</c:v>
                </c:pt>
                <c:pt idx="1493">
                  <c:v>0.00271002710027</c:v>
                </c:pt>
                <c:pt idx="1494">
                  <c:v>0.00271186440678</c:v>
                </c:pt>
                <c:pt idx="1495">
                  <c:v>0.00271247739602</c:v>
                </c:pt>
                <c:pt idx="1496">
                  <c:v>0.00271739130435</c:v>
                </c:pt>
                <c:pt idx="1497">
                  <c:v>0.00272108843537</c:v>
                </c:pt>
                <c:pt idx="1498">
                  <c:v>0.00272294077604</c:v>
                </c:pt>
                <c:pt idx="1499">
                  <c:v>0.00272479564033</c:v>
                </c:pt>
                <c:pt idx="1500">
                  <c:v>0.0027266530334</c:v>
                </c:pt>
                <c:pt idx="1501">
                  <c:v>0.00272727272727</c:v>
                </c:pt>
                <c:pt idx="1502">
                  <c:v>0.00272975432211</c:v>
                </c:pt>
                <c:pt idx="1503">
                  <c:v>0.00273141122914</c:v>
                </c:pt>
                <c:pt idx="1504">
                  <c:v>0.00273224043716</c:v>
                </c:pt>
                <c:pt idx="1505">
                  <c:v>0.00273473108478</c:v>
                </c:pt>
                <c:pt idx="1506">
                  <c:v>0.00273597811218</c:v>
                </c:pt>
                <c:pt idx="1507">
                  <c:v>0.0027397260274</c:v>
                </c:pt>
                <c:pt idx="1508">
                  <c:v>0.00274473924977</c:v>
                </c:pt>
                <c:pt idx="1509">
                  <c:v>0.00274725274725</c:v>
                </c:pt>
                <c:pt idx="1510">
                  <c:v>0.00274819649605</c:v>
                </c:pt>
                <c:pt idx="1511">
                  <c:v>0.00275103163686</c:v>
                </c:pt>
                <c:pt idx="1512">
                  <c:v>0.00275229357798</c:v>
                </c:pt>
                <c:pt idx="1513">
                  <c:v>0.00275482093664</c:v>
                </c:pt>
                <c:pt idx="1514">
                  <c:v>0.00275785990072</c:v>
                </c:pt>
                <c:pt idx="1515">
                  <c:v>0.00275862068966</c:v>
                </c:pt>
                <c:pt idx="1516">
                  <c:v>0.00276052449965</c:v>
                </c:pt>
                <c:pt idx="1517">
                  <c:v>0.00276243093923</c:v>
                </c:pt>
                <c:pt idx="1518">
                  <c:v>0.00276625172891</c:v>
                </c:pt>
                <c:pt idx="1519">
                  <c:v>0.00276816608997</c:v>
                </c:pt>
                <c:pt idx="1520">
                  <c:v>0.00277008310249</c:v>
                </c:pt>
                <c:pt idx="1521">
                  <c:v>0.00277349768875</c:v>
                </c:pt>
                <c:pt idx="1522">
                  <c:v>0.00277392510402</c:v>
                </c:pt>
                <c:pt idx="1523">
                  <c:v>0.00277520814061</c:v>
                </c:pt>
                <c:pt idx="1524">
                  <c:v>0.00277777777778</c:v>
                </c:pt>
                <c:pt idx="1525">
                  <c:v>0.00277906438166</c:v>
                </c:pt>
                <c:pt idx="1526">
                  <c:v>0.00278035217794</c:v>
                </c:pt>
                <c:pt idx="1527">
                  <c:v>0.00278164116829</c:v>
                </c:pt>
                <c:pt idx="1528">
                  <c:v>0.00278293135436</c:v>
                </c:pt>
                <c:pt idx="1529">
                  <c:v>0.00278357689631</c:v>
                </c:pt>
                <c:pt idx="1530">
                  <c:v>0.00278551532033</c:v>
                </c:pt>
                <c:pt idx="1531">
                  <c:v>0.00278745644599</c:v>
                </c:pt>
                <c:pt idx="1532">
                  <c:v>0.00279069767442</c:v>
                </c:pt>
                <c:pt idx="1533">
                  <c:v>0.00279329608939</c:v>
                </c:pt>
                <c:pt idx="1534">
                  <c:v>0.0027972027972</c:v>
                </c:pt>
                <c:pt idx="1535">
                  <c:v>0.00279850746269</c:v>
                </c:pt>
                <c:pt idx="1536">
                  <c:v>0.00280112044818</c:v>
                </c:pt>
                <c:pt idx="1537">
                  <c:v>0.0028025477707</c:v>
                </c:pt>
                <c:pt idx="1538">
                  <c:v>0.00280504908836</c:v>
                </c:pt>
                <c:pt idx="1539">
                  <c:v>0.00280898876404</c:v>
                </c:pt>
                <c:pt idx="1540">
                  <c:v>0.00280986575086</c:v>
                </c:pt>
                <c:pt idx="1541">
                  <c:v>0.0028129395218</c:v>
                </c:pt>
                <c:pt idx="1542">
                  <c:v>0.00281690140845</c:v>
                </c:pt>
                <c:pt idx="1543">
                  <c:v>0.00281988015509</c:v>
                </c:pt>
                <c:pt idx="1544">
                  <c:v>0.00282087447109</c:v>
                </c:pt>
                <c:pt idx="1545">
                  <c:v>0.00282220131703</c:v>
                </c:pt>
                <c:pt idx="1546">
                  <c:v>0.00282485875706</c:v>
                </c:pt>
                <c:pt idx="1547">
                  <c:v>0.00282685512367</c:v>
                </c:pt>
                <c:pt idx="1548">
                  <c:v>0.00282752120641</c:v>
                </c:pt>
                <c:pt idx="1549">
                  <c:v>0.002828854314</c:v>
                </c:pt>
                <c:pt idx="1550">
                  <c:v>0.0028328611898</c:v>
                </c:pt>
                <c:pt idx="1551">
                  <c:v>0.00283553875236</c:v>
                </c:pt>
                <c:pt idx="1552">
                  <c:v>0.00283687943262</c:v>
                </c:pt>
                <c:pt idx="1553">
                  <c:v>0.00284090909091</c:v>
                </c:pt>
                <c:pt idx="1554">
                  <c:v>0.00284495021337</c:v>
                </c:pt>
                <c:pt idx="1555">
                  <c:v>0.00284575981787</c:v>
                </c:pt>
                <c:pt idx="1556">
                  <c:v>0.00284738041002</c:v>
                </c:pt>
                <c:pt idx="1557">
                  <c:v>0.002849002849</c:v>
                </c:pt>
                <c:pt idx="1558">
                  <c:v>0.00285103349964</c:v>
                </c:pt>
                <c:pt idx="1559">
                  <c:v>0.00285306704708</c:v>
                </c:pt>
                <c:pt idx="1560">
                  <c:v>0.00285388127854</c:v>
                </c:pt>
                <c:pt idx="1561">
                  <c:v>0.00285714285714</c:v>
                </c:pt>
                <c:pt idx="1562">
                  <c:v>0.00286123032904</c:v>
                </c:pt>
                <c:pt idx="1563">
                  <c:v>0.00286532951289</c:v>
                </c:pt>
                <c:pt idx="1564">
                  <c:v>0.00286697247706</c:v>
                </c:pt>
                <c:pt idx="1565">
                  <c:v>0.00286806883365</c:v>
                </c:pt>
                <c:pt idx="1566">
                  <c:v>0.00287012676393</c:v>
                </c:pt>
                <c:pt idx="1567">
                  <c:v>0.00287081339713</c:v>
                </c:pt>
                <c:pt idx="1568">
                  <c:v>0.00287218764959</c:v>
                </c:pt>
                <c:pt idx="1569">
                  <c:v>0.00287356321839</c:v>
                </c:pt>
                <c:pt idx="1570">
                  <c:v>0.00287631831256</c:v>
                </c:pt>
                <c:pt idx="1571">
                  <c:v>0.00287769784173</c:v>
                </c:pt>
                <c:pt idx="1572">
                  <c:v>0.0028818443804</c:v>
                </c:pt>
                <c:pt idx="1573">
                  <c:v>0.002886002886</c:v>
                </c:pt>
                <c:pt idx="1574">
                  <c:v>0.00288659793814</c:v>
                </c:pt>
                <c:pt idx="1575">
                  <c:v>0.00288683602771</c:v>
                </c:pt>
                <c:pt idx="1576">
                  <c:v>0.0028901734104</c:v>
                </c:pt>
                <c:pt idx="1577">
                  <c:v>0.00289435600579</c:v>
                </c:pt>
                <c:pt idx="1578">
                  <c:v>0.00289575289575</c:v>
                </c:pt>
                <c:pt idx="1579">
                  <c:v>0.00289855072464</c:v>
                </c:pt>
                <c:pt idx="1580">
                  <c:v>0.00289948453608</c:v>
                </c:pt>
                <c:pt idx="1581">
                  <c:v>0.00290135396518</c:v>
                </c:pt>
                <c:pt idx="1582">
                  <c:v>0.00290275761974</c:v>
                </c:pt>
                <c:pt idx="1583">
                  <c:v>0.00290416263311</c:v>
                </c:pt>
                <c:pt idx="1584">
                  <c:v>0.00290697674419</c:v>
                </c:pt>
                <c:pt idx="1585">
                  <c:v>0.00290979631426</c:v>
                </c:pt>
                <c:pt idx="1586">
                  <c:v>0.00291120815138</c:v>
                </c:pt>
                <c:pt idx="1587">
                  <c:v>0.00291545189504</c:v>
                </c:pt>
                <c:pt idx="1588">
                  <c:v>0.00291715285881</c:v>
                </c:pt>
                <c:pt idx="1589">
                  <c:v>0.00291757840992</c:v>
                </c:pt>
                <c:pt idx="1590">
                  <c:v>0.00291828793774</c:v>
                </c:pt>
                <c:pt idx="1591">
                  <c:v>0.0029197080292</c:v>
                </c:pt>
                <c:pt idx="1592">
                  <c:v>0.00292397660819</c:v>
                </c:pt>
                <c:pt idx="1593">
                  <c:v>0.00292682926829</c:v>
                </c:pt>
                <c:pt idx="1594">
                  <c:v>0.00292825768668</c:v>
                </c:pt>
                <c:pt idx="1595">
                  <c:v>0.00293132328308</c:v>
                </c:pt>
                <c:pt idx="1596">
                  <c:v>0.00293255131965</c:v>
                </c:pt>
                <c:pt idx="1597">
                  <c:v>0.00293427230047</c:v>
                </c:pt>
                <c:pt idx="1598">
                  <c:v>0.00293470286134</c:v>
                </c:pt>
                <c:pt idx="1599">
                  <c:v>0.00293685756241</c:v>
                </c:pt>
                <c:pt idx="1600">
                  <c:v>0.00294117647059</c:v>
                </c:pt>
                <c:pt idx="1601">
                  <c:v>0.00294406280667</c:v>
                </c:pt>
                <c:pt idx="1602">
                  <c:v>0.00294464075383</c:v>
                </c:pt>
                <c:pt idx="1603">
                  <c:v>0.00294550810015</c:v>
                </c:pt>
                <c:pt idx="1604">
                  <c:v>0.00294985250737</c:v>
                </c:pt>
                <c:pt idx="1605">
                  <c:v>0.0029520295203</c:v>
                </c:pt>
                <c:pt idx="1606">
                  <c:v>0.00295857988166</c:v>
                </c:pt>
                <c:pt idx="1607">
                  <c:v>0.00296033155713</c:v>
                </c:pt>
                <c:pt idx="1608">
                  <c:v>0.00296076980015</c:v>
                </c:pt>
                <c:pt idx="1609">
                  <c:v>0.00296150049358</c:v>
                </c:pt>
                <c:pt idx="1610">
                  <c:v>0.00296296296296</c:v>
                </c:pt>
                <c:pt idx="1611">
                  <c:v>0.00296735905045</c:v>
                </c:pt>
                <c:pt idx="1612">
                  <c:v>0.00296956198961</c:v>
                </c:pt>
                <c:pt idx="1613">
                  <c:v>0.00297176820208</c:v>
                </c:pt>
                <c:pt idx="1614">
                  <c:v>0.00297324083251</c:v>
                </c:pt>
                <c:pt idx="1615">
                  <c:v>0.00297397769517</c:v>
                </c:pt>
                <c:pt idx="1616">
                  <c:v>0.00297619047619</c:v>
                </c:pt>
                <c:pt idx="1617">
                  <c:v>0.00297914597815</c:v>
                </c:pt>
                <c:pt idx="1618">
                  <c:v>0.00297973778308</c:v>
                </c:pt>
                <c:pt idx="1619">
                  <c:v>0.00298062593145</c:v>
                </c:pt>
                <c:pt idx="1620">
                  <c:v>0.00298284862043</c:v>
                </c:pt>
                <c:pt idx="1621">
                  <c:v>0.00298507462687</c:v>
                </c:pt>
                <c:pt idx="1622">
                  <c:v>0.00298953662182</c:v>
                </c:pt>
                <c:pt idx="1623">
                  <c:v>0.00299401197605</c:v>
                </c:pt>
                <c:pt idx="1624">
                  <c:v>0.00299850074963</c:v>
                </c:pt>
                <c:pt idx="1625">
                  <c:v>0.003003003003</c:v>
                </c:pt>
                <c:pt idx="1626">
                  <c:v>0.00300751879699</c:v>
                </c:pt>
                <c:pt idx="1627">
                  <c:v>0.00301023479831</c:v>
                </c:pt>
                <c:pt idx="1628">
                  <c:v>0.00301204819277</c:v>
                </c:pt>
                <c:pt idx="1629">
                  <c:v>0.00301507537688</c:v>
                </c:pt>
                <c:pt idx="1630">
                  <c:v>0.00301608579088</c:v>
                </c:pt>
                <c:pt idx="1631">
                  <c:v>0.00301659125189</c:v>
                </c:pt>
                <c:pt idx="1632">
                  <c:v>0.00301750150875</c:v>
                </c:pt>
                <c:pt idx="1633">
                  <c:v>0.00302114803625</c:v>
                </c:pt>
                <c:pt idx="1634">
                  <c:v>0.00302343159486</c:v>
                </c:pt>
                <c:pt idx="1635">
                  <c:v>0.00302571860817</c:v>
                </c:pt>
                <c:pt idx="1636">
                  <c:v>0.00302724520686</c:v>
                </c:pt>
                <c:pt idx="1637">
                  <c:v>0.0030303030303</c:v>
                </c:pt>
                <c:pt idx="1638">
                  <c:v>0.00303183425973</c:v>
                </c:pt>
                <c:pt idx="1639">
                  <c:v>0.00303490136571</c:v>
                </c:pt>
                <c:pt idx="1640">
                  <c:v>0.00303643724696</c:v>
                </c:pt>
                <c:pt idx="1641">
                  <c:v>0.00303687635575</c:v>
                </c:pt>
                <c:pt idx="1642">
                  <c:v>0.00303720577069</c:v>
                </c:pt>
                <c:pt idx="1643">
                  <c:v>0.00303951367781</c:v>
                </c:pt>
                <c:pt idx="1644">
                  <c:v>0.00304215558453</c:v>
                </c:pt>
                <c:pt idx="1645">
                  <c:v>0.00304414003044</c:v>
                </c:pt>
                <c:pt idx="1646">
                  <c:v>0.00304568527919</c:v>
                </c:pt>
                <c:pt idx="1647">
                  <c:v>0.0030487804878</c:v>
                </c:pt>
                <c:pt idx="1648">
                  <c:v>0.00305110602593</c:v>
                </c:pt>
                <c:pt idx="1649">
                  <c:v>0.0030549898167</c:v>
                </c:pt>
                <c:pt idx="1650">
                  <c:v>0.00305732484076</c:v>
                </c:pt>
                <c:pt idx="1651">
                  <c:v>0.00305810397554</c:v>
                </c:pt>
                <c:pt idx="1652">
                  <c:v>0.00306278713629</c:v>
                </c:pt>
                <c:pt idx="1653">
                  <c:v>0.00306748466258</c:v>
                </c:pt>
                <c:pt idx="1654">
                  <c:v>0.00306936771025</c:v>
                </c:pt>
                <c:pt idx="1655">
                  <c:v>0.00306983883346</c:v>
                </c:pt>
                <c:pt idx="1656">
                  <c:v>0.00307062436029</c:v>
                </c:pt>
                <c:pt idx="1657">
                  <c:v>0.0030737704918</c:v>
                </c:pt>
                <c:pt idx="1658">
                  <c:v>0.00307692307692</c:v>
                </c:pt>
                <c:pt idx="1659">
                  <c:v>0.00307827616535</c:v>
                </c:pt>
                <c:pt idx="1660">
                  <c:v>0.00307850179579</c:v>
                </c:pt>
                <c:pt idx="1661">
                  <c:v>0.00307929176289</c:v>
                </c:pt>
                <c:pt idx="1662">
                  <c:v>0.00308008213552</c:v>
                </c:pt>
                <c:pt idx="1663">
                  <c:v>0.00308166409861</c:v>
                </c:pt>
                <c:pt idx="1664">
                  <c:v>0.00308324768756</c:v>
                </c:pt>
                <c:pt idx="1665">
                  <c:v>0.00308641975309</c:v>
                </c:pt>
                <c:pt idx="1666">
                  <c:v>0.00309023485785</c:v>
                </c:pt>
                <c:pt idx="1667">
                  <c:v>0.00309172105806</c:v>
                </c:pt>
                <c:pt idx="1668">
                  <c:v>0.0030959752322</c:v>
                </c:pt>
                <c:pt idx="1669">
                  <c:v>0.00309981401116</c:v>
                </c:pt>
                <c:pt idx="1670">
                  <c:v>0.0031007751938</c:v>
                </c:pt>
                <c:pt idx="1671">
                  <c:v>0.00310559006211</c:v>
                </c:pt>
                <c:pt idx="1672">
                  <c:v>0.00310930399426</c:v>
                </c:pt>
                <c:pt idx="1673">
                  <c:v>0.00311041990669</c:v>
                </c:pt>
                <c:pt idx="1674">
                  <c:v>0.00311526479751</c:v>
                </c:pt>
                <c:pt idx="1675">
                  <c:v>0.00311915159077</c:v>
                </c:pt>
                <c:pt idx="1676">
                  <c:v>0.003125</c:v>
                </c:pt>
                <c:pt idx="1677">
                  <c:v>0.00312825860271</c:v>
                </c:pt>
                <c:pt idx="1678">
                  <c:v>0.00312989045383</c:v>
                </c:pt>
                <c:pt idx="1679">
                  <c:v>0.00313234142522</c:v>
                </c:pt>
                <c:pt idx="1680">
                  <c:v>0.00313479623824</c:v>
                </c:pt>
                <c:pt idx="1681">
                  <c:v>0.00313971742543</c:v>
                </c:pt>
                <c:pt idx="1682">
                  <c:v>0.00314465408805</c:v>
                </c:pt>
                <c:pt idx="1683">
                  <c:v>0.00314960629921</c:v>
                </c:pt>
                <c:pt idx="1684">
                  <c:v>0.0031512605042</c:v>
                </c:pt>
                <c:pt idx="1685">
                  <c:v>0.0031525851198</c:v>
                </c:pt>
                <c:pt idx="1686">
                  <c:v>0.00315291644771</c:v>
                </c:pt>
                <c:pt idx="1687">
                  <c:v>0.00315457413249</c:v>
                </c:pt>
                <c:pt idx="1688">
                  <c:v>0.00315741993685</c:v>
                </c:pt>
                <c:pt idx="1689">
                  <c:v>0.00315955766193</c:v>
                </c:pt>
                <c:pt idx="1690">
                  <c:v>0.00316027088036</c:v>
                </c:pt>
                <c:pt idx="1691">
                  <c:v>0.00316455696203</c:v>
                </c:pt>
                <c:pt idx="1692">
                  <c:v>0.00316789862724</c:v>
                </c:pt>
                <c:pt idx="1693">
                  <c:v>0.00316957210777</c:v>
                </c:pt>
                <c:pt idx="1694">
                  <c:v>0.00317124735729</c:v>
                </c:pt>
                <c:pt idx="1695">
                  <c:v>0.00317236517448</c:v>
                </c:pt>
                <c:pt idx="1696">
                  <c:v>0.0031746031746</c:v>
                </c:pt>
                <c:pt idx="1697">
                  <c:v>0.00317965023847</c:v>
                </c:pt>
                <c:pt idx="1698">
                  <c:v>0.00318133616119</c:v>
                </c:pt>
                <c:pt idx="1699">
                  <c:v>0.00318217979316</c:v>
                </c:pt>
                <c:pt idx="1700">
                  <c:v>0.00318302387268</c:v>
                </c:pt>
                <c:pt idx="1701">
                  <c:v>0.0031847133758</c:v>
                </c:pt>
                <c:pt idx="1702">
                  <c:v>0.0031867431485</c:v>
                </c:pt>
                <c:pt idx="1703">
                  <c:v>0.00318725099602</c:v>
                </c:pt>
                <c:pt idx="1704">
                  <c:v>0.00318979266348</c:v>
                </c:pt>
                <c:pt idx="1705">
                  <c:v>0.00319081046586</c:v>
                </c:pt>
                <c:pt idx="1706">
                  <c:v>0.00319488817891</c:v>
                </c:pt>
                <c:pt idx="1707">
                  <c:v>0.00320056899004</c:v>
                </c:pt>
                <c:pt idx="1708">
                  <c:v>0.00320384461354</c:v>
                </c:pt>
                <c:pt idx="1709">
                  <c:v>0.00320512820513</c:v>
                </c:pt>
                <c:pt idx="1710">
                  <c:v>0.00320855614973</c:v>
                </c:pt>
                <c:pt idx="1711">
                  <c:v>0.0032154340836</c:v>
                </c:pt>
                <c:pt idx="1712">
                  <c:v>0.0032175032175</c:v>
                </c:pt>
                <c:pt idx="1713">
                  <c:v>0.00322061191626</c:v>
                </c:pt>
                <c:pt idx="1714">
                  <c:v>0.00322234156821</c:v>
                </c:pt>
                <c:pt idx="1715">
                  <c:v>0.00322580645161</c:v>
                </c:pt>
                <c:pt idx="1716">
                  <c:v>0.0032310177706</c:v>
                </c:pt>
                <c:pt idx="1717">
                  <c:v>0.00323624595469</c:v>
                </c:pt>
                <c:pt idx="1718">
                  <c:v>0.00323755564549</c:v>
                </c:pt>
                <c:pt idx="1719">
                  <c:v>0.00323886639676</c:v>
                </c:pt>
                <c:pt idx="1720">
                  <c:v>0.00324044069994</c:v>
                </c:pt>
                <c:pt idx="1721">
                  <c:v>0.0032414910859</c:v>
                </c:pt>
                <c:pt idx="1722">
                  <c:v>0.00324412003244</c:v>
                </c:pt>
                <c:pt idx="1723">
                  <c:v>0.00324675324675</c:v>
                </c:pt>
                <c:pt idx="1724">
                  <c:v>0.0032502708559</c:v>
                </c:pt>
                <c:pt idx="1725">
                  <c:v>0.00325203252033</c:v>
                </c:pt>
                <c:pt idx="1726">
                  <c:v>0.00325379609544</c:v>
                </c:pt>
                <c:pt idx="1727">
                  <c:v>0.00325732899023</c:v>
                </c:pt>
                <c:pt idx="1728">
                  <c:v>0.00325909831613</c:v>
                </c:pt>
                <c:pt idx="1729">
                  <c:v>0.00326086956522</c:v>
                </c:pt>
                <c:pt idx="1730">
                  <c:v>0.00326264274062</c:v>
                </c:pt>
                <c:pt idx="1731">
                  <c:v>0.00326441784548</c:v>
                </c:pt>
                <c:pt idx="1732">
                  <c:v>0.00326530612245</c:v>
                </c:pt>
                <c:pt idx="1733">
                  <c:v>0.00326583932071</c:v>
                </c:pt>
                <c:pt idx="1734">
                  <c:v>0.00326797385621</c:v>
                </c:pt>
                <c:pt idx="1735">
                  <c:v>0.00327064595258</c:v>
                </c:pt>
                <c:pt idx="1736">
                  <c:v>0.00327153762268</c:v>
                </c:pt>
                <c:pt idx="1737">
                  <c:v>0.00327332242226</c:v>
                </c:pt>
                <c:pt idx="1738">
                  <c:v>0.00327868852459</c:v>
                </c:pt>
                <c:pt idx="1739">
                  <c:v>0.00328083989501</c:v>
                </c:pt>
                <c:pt idx="1740">
                  <c:v>0.00328227571116</c:v>
                </c:pt>
                <c:pt idx="1741">
                  <c:v>0.00328299409061</c:v>
                </c:pt>
                <c:pt idx="1742">
                  <c:v>0.00328677074774</c:v>
                </c:pt>
                <c:pt idx="1743">
                  <c:v>0.00328947368421</c:v>
                </c:pt>
                <c:pt idx="1744">
                  <c:v>0.00329218106996</c:v>
                </c:pt>
                <c:pt idx="1745">
                  <c:v>0.0032925682032</c:v>
                </c:pt>
                <c:pt idx="1746">
                  <c:v>0.0032930845225</c:v>
                </c:pt>
                <c:pt idx="1747">
                  <c:v>0.00329489291598</c:v>
                </c:pt>
                <c:pt idx="1748">
                  <c:v>0.0032967032967</c:v>
                </c:pt>
                <c:pt idx="1749">
                  <c:v>0.00329896907216</c:v>
                </c:pt>
                <c:pt idx="1750">
                  <c:v>0.003300330033</c:v>
                </c:pt>
                <c:pt idx="1751">
                  <c:v>0.00330305532618</c:v>
                </c:pt>
                <c:pt idx="1752">
                  <c:v>0.00330578512397</c:v>
                </c:pt>
                <c:pt idx="1753">
                  <c:v>0.00330656589513</c:v>
                </c:pt>
                <c:pt idx="1754">
                  <c:v>0.00330851943755</c:v>
                </c:pt>
                <c:pt idx="1755">
                  <c:v>0.00330943188086</c:v>
                </c:pt>
                <c:pt idx="1756">
                  <c:v>0.00331125827815</c:v>
                </c:pt>
                <c:pt idx="1757">
                  <c:v>0.00331210191083</c:v>
                </c:pt>
                <c:pt idx="1758">
                  <c:v>0.00331345261763</c:v>
                </c:pt>
                <c:pt idx="1759">
                  <c:v>0.00331674958541</c:v>
                </c:pt>
                <c:pt idx="1760">
                  <c:v>0.00332225913621</c:v>
                </c:pt>
                <c:pt idx="1761">
                  <c:v>0.00332594235033</c:v>
                </c:pt>
                <c:pt idx="1762">
                  <c:v>0.00332778702163</c:v>
                </c:pt>
                <c:pt idx="1763">
                  <c:v>0.00332963374029</c:v>
                </c:pt>
                <c:pt idx="1764">
                  <c:v>0.00333055786844</c:v>
                </c:pt>
                <c:pt idx="1765">
                  <c:v>0.00333333333333</c:v>
                </c:pt>
                <c:pt idx="1766">
                  <c:v>0.00333611342786</c:v>
                </c:pt>
                <c:pt idx="1767">
                  <c:v>0.00333667000334</c:v>
                </c:pt>
                <c:pt idx="1768">
                  <c:v>0.00333704115684</c:v>
                </c:pt>
                <c:pt idx="1769">
                  <c:v>0.00333839150228</c:v>
                </c:pt>
                <c:pt idx="1770">
                  <c:v>0.00333889816361</c:v>
                </c:pt>
                <c:pt idx="1771">
                  <c:v>0.00334001336005</c:v>
                </c:pt>
                <c:pt idx="1772">
                  <c:v>0.00334168755221</c:v>
                </c:pt>
                <c:pt idx="1773">
                  <c:v>0.00334448160535</c:v>
                </c:pt>
                <c:pt idx="1774">
                  <c:v>0.00334821428571</c:v>
                </c:pt>
                <c:pt idx="1775">
                  <c:v>0.00335008375209</c:v>
                </c:pt>
                <c:pt idx="1776">
                  <c:v>0.00335088559119</c:v>
                </c:pt>
                <c:pt idx="1777">
                  <c:v>0.00335120643432</c:v>
                </c:pt>
                <c:pt idx="1778">
                  <c:v>0.00335195530726</c:v>
                </c:pt>
                <c:pt idx="1779">
                  <c:v>0.00335382895472</c:v>
                </c:pt>
                <c:pt idx="1780">
                  <c:v>0.00335570469799</c:v>
                </c:pt>
                <c:pt idx="1781">
                  <c:v>0.00335852225021</c:v>
                </c:pt>
                <c:pt idx="1782">
                  <c:v>0.00336134453782</c:v>
                </c:pt>
                <c:pt idx="1783">
                  <c:v>0.00336172120126</c:v>
                </c:pt>
                <c:pt idx="1784">
                  <c:v>0.00336448598131</c:v>
                </c:pt>
                <c:pt idx="1785">
                  <c:v>0.00336511497476</c:v>
                </c:pt>
                <c:pt idx="1786">
                  <c:v>0.003367003367</c:v>
                </c:pt>
                <c:pt idx="1787">
                  <c:v>0.00337154416723</c:v>
                </c:pt>
                <c:pt idx="1788">
                  <c:v>0.00337268128162</c:v>
                </c:pt>
                <c:pt idx="1789">
                  <c:v>0.00337331334333</c:v>
                </c:pt>
                <c:pt idx="1790">
                  <c:v>0.00337837837838</c:v>
                </c:pt>
                <c:pt idx="1791">
                  <c:v>0.00338218714769</c:v>
                </c:pt>
                <c:pt idx="1792">
                  <c:v>0.00338409475465</c:v>
                </c:pt>
                <c:pt idx="1793">
                  <c:v>0.00338983050847</c:v>
                </c:pt>
                <c:pt idx="1794">
                  <c:v>0.0033911829244</c:v>
                </c:pt>
                <c:pt idx="1795">
                  <c:v>0.00339270568278</c:v>
                </c:pt>
                <c:pt idx="1796">
                  <c:v>0.00339558573854</c:v>
                </c:pt>
                <c:pt idx="1797">
                  <c:v>0.00339847068819</c:v>
                </c:pt>
                <c:pt idx="1798">
                  <c:v>0.00340136054422</c:v>
                </c:pt>
                <c:pt idx="1799">
                  <c:v>0.00340367597005</c:v>
                </c:pt>
                <c:pt idx="1800">
                  <c:v>0.00340522133939</c:v>
                </c:pt>
                <c:pt idx="1801">
                  <c:v>0.00340715502555</c:v>
                </c:pt>
                <c:pt idx="1802">
                  <c:v>0.00340831629175</c:v>
                </c:pt>
                <c:pt idx="1803">
                  <c:v>0.00341296928328</c:v>
                </c:pt>
                <c:pt idx="1804">
                  <c:v>0.00341463414634</c:v>
                </c:pt>
                <c:pt idx="1805">
                  <c:v>0.00341491178145</c:v>
                </c:pt>
                <c:pt idx="1806">
                  <c:v>0.00341685649203</c:v>
                </c:pt>
                <c:pt idx="1807">
                  <c:v>0.0034188034188</c:v>
                </c:pt>
                <c:pt idx="1808">
                  <c:v>0.00342075256556</c:v>
                </c:pt>
                <c:pt idx="1809">
                  <c:v>0.00342465753425</c:v>
                </c:pt>
                <c:pt idx="1810">
                  <c:v>0.00342759211654</c:v>
                </c:pt>
                <c:pt idx="1811">
                  <c:v>0.00343249427918</c:v>
                </c:pt>
                <c:pt idx="1812">
                  <c:v>0.00343524562006</c:v>
                </c:pt>
                <c:pt idx="1813">
                  <c:v>0.00343642611684</c:v>
                </c:pt>
                <c:pt idx="1814">
                  <c:v>0.00343839541547</c:v>
                </c:pt>
                <c:pt idx="1815">
                  <c:v>0.00343878954608</c:v>
                </c:pt>
                <c:pt idx="1816">
                  <c:v>0.00343905235002</c:v>
                </c:pt>
                <c:pt idx="1817">
                  <c:v>0.00344036697248</c:v>
                </c:pt>
                <c:pt idx="1818">
                  <c:v>0.00344234079174</c:v>
                </c:pt>
                <c:pt idx="1819">
                  <c:v>0.0034435261708</c:v>
                </c:pt>
                <c:pt idx="1820">
                  <c:v>0.00344431687715</c:v>
                </c:pt>
                <c:pt idx="1821">
                  <c:v>0.00344827586207</c:v>
                </c:pt>
                <c:pt idx="1822">
                  <c:v>0.00345065562457</c:v>
                </c:pt>
                <c:pt idx="1823">
                  <c:v>0.00345125107852</c:v>
                </c:pt>
                <c:pt idx="1824">
                  <c:v>0.00345423143351</c:v>
                </c:pt>
                <c:pt idx="1825">
                  <c:v>0.00345622119816</c:v>
                </c:pt>
                <c:pt idx="1826">
                  <c:v>0.00346020761246</c:v>
                </c:pt>
                <c:pt idx="1827">
                  <c:v>0.00346420323326</c:v>
                </c:pt>
                <c:pt idx="1828">
                  <c:v>0.00346620450607</c:v>
                </c:pt>
                <c:pt idx="1829">
                  <c:v>0.00346740638003</c:v>
                </c:pt>
                <c:pt idx="1830">
                  <c:v>0.00346954510409</c:v>
                </c:pt>
                <c:pt idx="1831">
                  <c:v>0.00347071583514</c:v>
                </c:pt>
                <c:pt idx="1832">
                  <c:v>0.00347222222222</c:v>
                </c:pt>
                <c:pt idx="1833">
                  <c:v>0.00347674923946</c:v>
                </c:pt>
                <c:pt idx="1834">
                  <c:v>0.00347947112039</c:v>
                </c:pt>
                <c:pt idx="1835">
                  <c:v>0.00348432055749</c:v>
                </c:pt>
                <c:pt idx="1836">
                  <c:v>0.00348675034868</c:v>
                </c:pt>
                <c:pt idx="1837">
                  <c:v>0.0034924330617</c:v>
                </c:pt>
                <c:pt idx="1838">
                  <c:v>0.0034965034965</c:v>
                </c:pt>
                <c:pt idx="1839">
                  <c:v>0.00349772647779</c:v>
                </c:pt>
                <c:pt idx="1840">
                  <c:v>0.00349854227405</c:v>
                </c:pt>
                <c:pt idx="1841">
                  <c:v>0.00350058343057</c:v>
                </c:pt>
                <c:pt idx="1842">
                  <c:v>0.00350175087544</c:v>
                </c:pt>
                <c:pt idx="1843">
                  <c:v>0.00350262697023</c:v>
                </c:pt>
                <c:pt idx="1844">
                  <c:v>0.00350330868042</c:v>
                </c:pt>
                <c:pt idx="1845">
                  <c:v>0.00350569675723</c:v>
                </c:pt>
                <c:pt idx="1846">
                  <c:v>0.00350877192982</c:v>
                </c:pt>
                <c:pt idx="1847">
                  <c:v>0.00351082504389</c:v>
                </c:pt>
                <c:pt idx="1848">
                  <c:v>0.00351288056206</c:v>
                </c:pt>
                <c:pt idx="1849">
                  <c:v>0.00351493848858</c:v>
                </c:pt>
                <c:pt idx="1850">
                  <c:v>0.00351617440225</c:v>
                </c:pt>
                <c:pt idx="1851">
                  <c:v>0.00351699882767</c:v>
                </c:pt>
                <c:pt idx="1852">
                  <c:v>0.0035175879397</c:v>
                </c:pt>
                <c:pt idx="1853">
                  <c:v>0.00351802990325</c:v>
                </c:pt>
                <c:pt idx="1854">
                  <c:v>0.00352112676056</c:v>
                </c:pt>
                <c:pt idx="1855">
                  <c:v>0.00352422907489</c:v>
                </c:pt>
                <c:pt idx="1856">
                  <c:v>0.00352733686067</c:v>
                </c:pt>
                <c:pt idx="1857">
                  <c:v>0.00352941176471</c:v>
                </c:pt>
                <c:pt idx="1858">
                  <c:v>0.00353356890459</c:v>
                </c:pt>
                <c:pt idx="1859">
                  <c:v>0.0035360678925</c:v>
                </c:pt>
                <c:pt idx="1860">
                  <c:v>0.00354107648725</c:v>
                </c:pt>
                <c:pt idx="1861">
                  <c:v>0.00354295837024</c:v>
                </c:pt>
                <c:pt idx="1862">
                  <c:v>0.00354609929078</c:v>
                </c:pt>
                <c:pt idx="1863">
                  <c:v>0.00354861603974</c:v>
                </c:pt>
                <c:pt idx="1864">
                  <c:v>0.00355113636364</c:v>
                </c:pt>
                <c:pt idx="1865">
                  <c:v>0.00355239786856</c:v>
                </c:pt>
                <c:pt idx="1866">
                  <c:v>0.00355691056911</c:v>
                </c:pt>
                <c:pt idx="1867">
                  <c:v>0.00355871886121</c:v>
                </c:pt>
                <c:pt idx="1868">
                  <c:v>0.00356379187455</c:v>
                </c:pt>
                <c:pt idx="1869">
                  <c:v>0.00356506238859</c:v>
                </c:pt>
                <c:pt idx="1870">
                  <c:v>0.0035682426405</c:v>
                </c:pt>
                <c:pt idx="1871">
                  <c:v>0.00357142857143</c:v>
                </c:pt>
                <c:pt idx="1872">
                  <c:v>0.00357258850276</c:v>
                </c:pt>
                <c:pt idx="1873">
                  <c:v>0.00357568533969</c:v>
                </c:pt>
                <c:pt idx="1874">
                  <c:v>0.00357781753131</c:v>
                </c:pt>
                <c:pt idx="1875">
                  <c:v>0.00358422939068</c:v>
                </c:pt>
                <c:pt idx="1876">
                  <c:v>0.00359066427289</c:v>
                </c:pt>
                <c:pt idx="1877">
                  <c:v>0.00359389038634</c:v>
                </c:pt>
                <c:pt idx="1878">
                  <c:v>0.00359712230216</c:v>
                </c:pt>
                <c:pt idx="1879">
                  <c:v>0.00360576923077</c:v>
                </c:pt>
                <c:pt idx="1880">
                  <c:v>0.00361010830325</c:v>
                </c:pt>
                <c:pt idx="1881">
                  <c:v>0.00361173814898</c:v>
                </c:pt>
                <c:pt idx="1882">
                  <c:v>0.00361228175798</c:v>
                </c:pt>
                <c:pt idx="1883">
                  <c:v>0.00361663652803</c:v>
                </c:pt>
                <c:pt idx="1884">
                  <c:v>0.00361881785283</c:v>
                </c:pt>
                <c:pt idx="1885">
                  <c:v>0.0036210018105</c:v>
                </c:pt>
                <c:pt idx="1886">
                  <c:v>0.0036231884058</c:v>
                </c:pt>
                <c:pt idx="1887">
                  <c:v>0.00362756952842</c:v>
                </c:pt>
                <c:pt idx="1888">
                  <c:v>0.00362976406534</c:v>
                </c:pt>
                <c:pt idx="1889">
                  <c:v>0.00363196125908</c:v>
                </c:pt>
                <c:pt idx="1890">
                  <c:v>0.00363306085377</c:v>
                </c:pt>
                <c:pt idx="1891">
                  <c:v>0.00363636363636</c:v>
                </c:pt>
                <c:pt idx="1892">
                  <c:v>0.00364225010117</c:v>
                </c:pt>
                <c:pt idx="1893">
                  <c:v>0.00364298724954</c:v>
                </c:pt>
                <c:pt idx="1894">
                  <c:v>0.00364520048603</c:v>
                </c:pt>
                <c:pt idx="1895">
                  <c:v>0.00364630811304</c:v>
                </c:pt>
                <c:pt idx="1896">
                  <c:v>0.0036469730124</c:v>
                </c:pt>
                <c:pt idx="1897">
                  <c:v>0.0036496350365</c:v>
                </c:pt>
                <c:pt idx="1898">
                  <c:v>0.00365408038977</c:v>
                </c:pt>
                <c:pt idx="1899">
                  <c:v>0.00365497076023</c:v>
                </c:pt>
                <c:pt idx="1900">
                  <c:v>0.0036563071298</c:v>
                </c:pt>
                <c:pt idx="1901">
                  <c:v>0.003663003663</c:v>
                </c:pt>
                <c:pt idx="1902">
                  <c:v>0.00366748166259</c:v>
                </c:pt>
                <c:pt idx="1903">
                  <c:v>0.00366972477064</c:v>
                </c:pt>
                <c:pt idx="1904">
                  <c:v>0.00367107195301</c:v>
                </c:pt>
                <c:pt idx="1905">
                  <c:v>0.00367197062424</c:v>
                </c:pt>
                <c:pt idx="1906">
                  <c:v>0.00367309458219</c:v>
                </c:pt>
                <c:pt idx="1907">
                  <c:v>0.00367647058824</c:v>
                </c:pt>
                <c:pt idx="1908">
                  <c:v>0.00368098159509</c:v>
                </c:pt>
                <c:pt idx="1909">
                  <c:v>0.0036832412523</c:v>
                </c:pt>
                <c:pt idx="1910">
                  <c:v>0.0036855036855</c:v>
                </c:pt>
                <c:pt idx="1911">
                  <c:v>0.00368632707775</c:v>
                </c:pt>
                <c:pt idx="1912">
                  <c:v>0.00369003690037</c:v>
                </c:pt>
                <c:pt idx="1913">
                  <c:v>0.00369458128079</c:v>
                </c:pt>
                <c:pt idx="1914">
                  <c:v>0.00369685767098</c:v>
                </c:pt>
                <c:pt idx="1915">
                  <c:v>0.00369913686806</c:v>
                </c:pt>
                <c:pt idx="1916">
                  <c:v>0.00370027752081</c:v>
                </c:pt>
                <c:pt idx="1917">
                  <c:v>0.00370096225019</c:v>
                </c:pt>
                <c:pt idx="1918">
                  <c:v>0.0037037037037</c:v>
                </c:pt>
                <c:pt idx="1919">
                  <c:v>0.00370713623726</c:v>
                </c:pt>
                <c:pt idx="1920">
                  <c:v>0.00370828182942</c:v>
                </c:pt>
                <c:pt idx="1921">
                  <c:v>0.00371134020619</c:v>
                </c:pt>
                <c:pt idx="1922">
                  <c:v>0.00371352785146</c:v>
                </c:pt>
                <c:pt idx="1923">
                  <c:v>0.0037147102526</c:v>
                </c:pt>
                <c:pt idx="1924">
                  <c:v>0.00371747211896</c:v>
                </c:pt>
                <c:pt idx="1925">
                  <c:v>0.00371977681339</c:v>
                </c:pt>
                <c:pt idx="1926">
                  <c:v>0.00372439478585</c:v>
                </c:pt>
                <c:pt idx="1927">
                  <c:v>0.00372856077554</c:v>
                </c:pt>
                <c:pt idx="1928">
                  <c:v>0.00373134328358</c:v>
                </c:pt>
                <c:pt idx="1929">
                  <c:v>0.00373599003736</c:v>
                </c:pt>
                <c:pt idx="1930">
                  <c:v>0.00373831775701</c:v>
                </c:pt>
                <c:pt idx="1931">
                  <c:v>0.00374064837905</c:v>
                </c:pt>
                <c:pt idx="1932">
                  <c:v>0.00374298190892</c:v>
                </c:pt>
                <c:pt idx="1933">
                  <c:v>0.00374531835206</c:v>
                </c:pt>
                <c:pt idx="1934">
                  <c:v>0.00374914792093</c:v>
                </c:pt>
                <c:pt idx="1935">
                  <c:v>0.00375234521576</c:v>
                </c:pt>
                <c:pt idx="1936">
                  <c:v>0.00375469336671</c:v>
                </c:pt>
                <c:pt idx="1937">
                  <c:v>0.00375939849624</c:v>
                </c:pt>
                <c:pt idx="1938">
                  <c:v>0.00376293508937</c:v>
                </c:pt>
                <c:pt idx="1939">
                  <c:v>0.00376411543287</c:v>
                </c:pt>
                <c:pt idx="1940">
                  <c:v>0.00376647834275</c:v>
                </c:pt>
                <c:pt idx="1941">
                  <c:v>0.00376884422111</c:v>
                </c:pt>
                <c:pt idx="1942">
                  <c:v>0.00377002827521</c:v>
                </c:pt>
                <c:pt idx="1943">
                  <c:v>0.00377358490566</c:v>
                </c:pt>
                <c:pt idx="1944">
                  <c:v>0.00377500943752</c:v>
                </c:pt>
                <c:pt idx="1945">
                  <c:v>0.00377877018207</c:v>
                </c:pt>
                <c:pt idx="1946">
                  <c:v>0.00378310214376</c:v>
                </c:pt>
                <c:pt idx="1947">
                  <c:v>0.00378787878788</c:v>
                </c:pt>
                <c:pt idx="1948">
                  <c:v>0.00379218809253</c:v>
                </c:pt>
                <c:pt idx="1949">
                  <c:v>0.00379266750948</c:v>
                </c:pt>
                <c:pt idx="1950">
                  <c:v>0.00379362670713</c:v>
                </c:pt>
                <c:pt idx="1951">
                  <c:v>0.00379746835443</c:v>
                </c:pt>
                <c:pt idx="1952">
                  <c:v>0.00379867046534</c:v>
                </c:pt>
                <c:pt idx="1953">
                  <c:v>0.00380228136882</c:v>
                </c:pt>
                <c:pt idx="1954">
                  <c:v>0.00380710659898</c:v>
                </c:pt>
                <c:pt idx="1955">
                  <c:v>0.00380952380952</c:v>
                </c:pt>
                <c:pt idx="1956">
                  <c:v>0.00381097560976</c:v>
                </c:pt>
                <c:pt idx="1957">
                  <c:v>0.00381194409149</c:v>
                </c:pt>
                <c:pt idx="1958">
                  <c:v>0.00381679389313</c:v>
                </c:pt>
                <c:pt idx="1959">
                  <c:v>0.00382165605096</c:v>
                </c:pt>
                <c:pt idx="1960">
                  <c:v>0.0038240917782</c:v>
                </c:pt>
                <c:pt idx="1961">
                  <c:v>0.00382775119617</c:v>
                </c:pt>
                <c:pt idx="1962">
                  <c:v>0.00383141762452</c:v>
                </c:pt>
                <c:pt idx="1963">
                  <c:v>0.00383509108341</c:v>
                </c:pt>
                <c:pt idx="1964">
                  <c:v>0.00383631713555</c:v>
                </c:pt>
                <c:pt idx="1965">
                  <c:v>0.00383729854183</c:v>
                </c:pt>
                <c:pt idx="1966">
                  <c:v>0.00383877159309</c:v>
                </c:pt>
                <c:pt idx="1967">
                  <c:v>0.00384122919334</c:v>
                </c:pt>
                <c:pt idx="1968">
                  <c:v>0.00384368994234</c:v>
                </c:pt>
                <c:pt idx="1969">
                  <c:v>0.00384615384615</c:v>
                </c:pt>
                <c:pt idx="1970">
                  <c:v>0.00384911470362</c:v>
                </c:pt>
                <c:pt idx="1971">
                  <c:v>0.00385109114249</c:v>
                </c:pt>
                <c:pt idx="1972">
                  <c:v>0.00385356454721</c:v>
                </c:pt>
                <c:pt idx="1973">
                  <c:v>0.00385674931129</c:v>
                </c:pt>
                <c:pt idx="1974">
                  <c:v>0.00385852090032</c:v>
                </c:pt>
                <c:pt idx="1975">
                  <c:v>0.003861003861</c:v>
                </c:pt>
                <c:pt idx="1976">
                  <c:v>0.00386847195358</c:v>
                </c:pt>
                <c:pt idx="1977">
                  <c:v>0.00387096774194</c:v>
                </c:pt>
                <c:pt idx="1978">
                  <c:v>0.00387221684414</c:v>
                </c:pt>
                <c:pt idx="1979">
                  <c:v>0.00387346675274</c:v>
                </c:pt>
                <c:pt idx="1980">
                  <c:v>0.00387596899225</c:v>
                </c:pt>
                <c:pt idx="1981">
                  <c:v>0.00387972841901</c:v>
                </c:pt>
                <c:pt idx="1982">
                  <c:v>0.00388026607539</c:v>
                </c:pt>
                <c:pt idx="1983">
                  <c:v>0.00388098318241</c:v>
                </c:pt>
                <c:pt idx="1984">
                  <c:v>0.00388198757764</c:v>
                </c:pt>
                <c:pt idx="1985">
                  <c:v>0.00388349514563</c:v>
                </c:pt>
                <c:pt idx="1986">
                  <c:v>0.00388802488336</c:v>
                </c:pt>
                <c:pt idx="1987">
                  <c:v>0.00389105058366</c:v>
                </c:pt>
                <c:pt idx="1988">
                  <c:v>0.00389863547758</c:v>
                </c:pt>
                <c:pt idx="1989">
                  <c:v>0.00390243902439</c:v>
                </c:pt>
                <c:pt idx="1990">
                  <c:v>0.00390625</c:v>
                </c:pt>
                <c:pt idx="1991">
                  <c:v>0.00391236306729</c:v>
                </c:pt>
                <c:pt idx="1992">
                  <c:v>0.00391389432485</c:v>
                </c:pt>
                <c:pt idx="1993">
                  <c:v>0.00391644908616</c:v>
                </c:pt>
                <c:pt idx="1994">
                  <c:v>0.00391849529781</c:v>
                </c:pt>
                <c:pt idx="1995">
                  <c:v>0.00391900718485</c:v>
                </c:pt>
                <c:pt idx="1996">
                  <c:v>0.00392156862745</c:v>
                </c:pt>
                <c:pt idx="1997">
                  <c:v>0.00392541707556</c:v>
                </c:pt>
                <c:pt idx="1998">
                  <c:v>0.00392596747056</c:v>
                </c:pt>
                <c:pt idx="1999">
                  <c:v>0.00392927308448</c:v>
                </c:pt>
                <c:pt idx="2000">
                  <c:v>0.00393184796855</c:v>
                </c:pt>
                <c:pt idx="2001">
                  <c:v>0.0039331366765</c:v>
                </c:pt>
                <c:pt idx="2002">
                  <c:v>0.00393700787402</c:v>
                </c:pt>
                <c:pt idx="2003">
                  <c:v>0.00394011032309</c:v>
                </c:pt>
                <c:pt idx="2004">
                  <c:v>0.00394218134034</c:v>
                </c:pt>
                <c:pt idx="2005">
                  <c:v>0.00394477317554</c:v>
                </c:pt>
                <c:pt idx="2006">
                  <c:v>0.00394537177542</c:v>
                </c:pt>
                <c:pt idx="2007">
                  <c:v>0.00394736842105</c:v>
                </c:pt>
                <c:pt idx="2008">
                  <c:v>0.00394944707741</c:v>
                </c:pt>
                <c:pt idx="2009">
                  <c:v>0.00395256916996</c:v>
                </c:pt>
                <c:pt idx="2010">
                  <c:v>0.00395647873393</c:v>
                </c:pt>
                <c:pt idx="2011">
                  <c:v>0.00395778364116</c:v>
                </c:pt>
                <c:pt idx="2012">
                  <c:v>0.0039603960396</c:v>
                </c:pt>
                <c:pt idx="2013">
                  <c:v>0.00396301188904</c:v>
                </c:pt>
                <c:pt idx="2014">
                  <c:v>0.00396432111001</c:v>
                </c:pt>
                <c:pt idx="2015">
                  <c:v>0.00396825396825</c:v>
                </c:pt>
                <c:pt idx="2016">
                  <c:v>0.00397350993377</c:v>
                </c:pt>
                <c:pt idx="2017">
                  <c:v>0.00397614314115</c:v>
                </c:pt>
                <c:pt idx="2018">
                  <c:v>0.00397772474145</c:v>
                </c:pt>
                <c:pt idx="2019">
                  <c:v>0.00397877984085</c:v>
                </c:pt>
                <c:pt idx="2020">
                  <c:v>0.00398406374502</c:v>
                </c:pt>
                <c:pt idx="2021">
                  <c:v>0.00398633257403</c:v>
                </c:pt>
                <c:pt idx="2022">
                  <c:v>0.00399201596806</c:v>
                </c:pt>
                <c:pt idx="2023">
                  <c:v>0.00399361022364</c:v>
                </c:pt>
                <c:pt idx="2024">
                  <c:v>0.00399467376831</c:v>
                </c:pt>
                <c:pt idx="2025">
                  <c:v>0.00399543378995</c:v>
                </c:pt>
                <c:pt idx="2026">
                  <c:v>0.004</c:v>
                </c:pt>
                <c:pt idx="2027">
                  <c:v>0.0040020010005</c:v>
                </c:pt>
                <c:pt idx="2028">
                  <c:v>0.00400534045394</c:v>
                </c:pt>
                <c:pt idx="2029">
                  <c:v>0.00400641025641</c:v>
                </c:pt>
                <c:pt idx="2030">
                  <c:v>0.00400801603206</c:v>
                </c:pt>
                <c:pt idx="2031">
                  <c:v>0.00401146131805</c:v>
                </c:pt>
                <c:pt idx="2032">
                  <c:v>0.00401376146789</c:v>
                </c:pt>
                <c:pt idx="2033">
                  <c:v>0.00401606425703</c:v>
                </c:pt>
                <c:pt idx="2034">
                  <c:v>0.0040192926045</c:v>
                </c:pt>
                <c:pt idx="2035">
                  <c:v>0.00402010050251</c:v>
                </c:pt>
                <c:pt idx="2036">
                  <c:v>0.00402144772118</c:v>
                </c:pt>
                <c:pt idx="2037">
                  <c:v>0.00402414486922</c:v>
                </c:pt>
                <c:pt idx="2038">
                  <c:v>0.00402684563758</c:v>
                </c:pt>
                <c:pt idx="2039">
                  <c:v>0.00402955003358</c:v>
                </c:pt>
                <c:pt idx="2040">
                  <c:v>0.00403225806452</c:v>
                </c:pt>
                <c:pt idx="2041">
                  <c:v>0.00403632694248</c:v>
                </c:pt>
                <c:pt idx="2042">
                  <c:v>0.00403877221325</c:v>
                </c:pt>
                <c:pt idx="2043">
                  <c:v>0.0040404040404</c:v>
                </c:pt>
                <c:pt idx="2044">
                  <c:v>0.0040415704388</c:v>
                </c:pt>
                <c:pt idx="2045">
                  <c:v>0.00404312668464</c:v>
                </c:pt>
                <c:pt idx="2046">
                  <c:v>0.00404585300067</c:v>
                </c:pt>
                <c:pt idx="2047">
                  <c:v>0.00404858299595</c:v>
                </c:pt>
                <c:pt idx="2048">
                  <c:v>0.00405186385737</c:v>
                </c:pt>
                <c:pt idx="2049">
                  <c:v>0.00405405405405</c:v>
                </c:pt>
                <c:pt idx="2050">
                  <c:v>0.00405515004055</c:v>
                </c:pt>
                <c:pt idx="2051">
                  <c:v>0.00405679513185</c:v>
                </c:pt>
                <c:pt idx="2052">
                  <c:v>0.00405953991881</c:v>
                </c:pt>
                <c:pt idx="2053">
                  <c:v>0.00406320541761</c:v>
                </c:pt>
                <c:pt idx="2054">
                  <c:v>0.00406504065041</c:v>
                </c:pt>
                <c:pt idx="2055">
                  <c:v>0.0040733197556</c:v>
                </c:pt>
                <c:pt idx="2056">
                  <c:v>0.00407608695652</c:v>
                </c:pt>
                <c:pt idx="2057">
                  <c:v>0.00408163265306</c:v>
                </c:pt>
                <c:pt idx="2058">
                  <c:v>0.00408441116406</c:v>
                </c:pt>
                <c:pt idx="2059">
                  <c:v>0.00408830744072</c:v>
                </c:pt>
                <c:pt idx="2060">
                  <c:v>0.0040899795501</c:v>
                </c:pt>
                <c:pt idx="2061">
                  <c:v>0.00409356725146</c:v>
                </c:pt>
                <c:pt idx="2062">
                  <c:v>0.00409416581372</c:v>
                </c:pt>
                <c:pt idx="2063">
                  <c:v>0.00409836065574</c:v>
                </c:pt>
                <c:pt idx="2064">
                  <c:v>0.00410076157001</c:v>
                </c:pt>
                <c:pt idx="2065">
                  <c:v>0.00410256410256</c:v>
                </c:pt>
                <c:pt idx="2066">
                  <c:v>0.00410396716826</c:v>
                </c:pt>
                <c:pt idx="2067">
                  <c:v>0.0041067761807</c:v>
                </c:pt>
                <c:pt idx="2068">
                  <c:v>0.00410798122066</c:v>
                </c:pt>
                <c:pt idx="2069">
                  <c:v>0.00410846343468</c:v>
                </c:pt>
                <c:pt idx="2070">
                  <c:v>0.00411522633745</c:v>
                </c:pt>
                <c:pt idx="2071">
                  <c:v>0.00411861614498</c:v>
                </c:pt>
                <c:pt idx="2072">
                  <c:v>0.00412087912088</c:v>
                </c:pt>
                <c:pt idx="2073">
                  <c:v>0.00412229474407</c:v>
                </c:pt>
                <c:pt idx="2074">
                  <c:v>0.00412249705536</c:v>
                </c:pt>
                <c:pt idx="2075">
                  <c:v>0.00412371134021</c:v>
                </c:pt>
                <c:pt idx="2076">
                  <c:v>0.0041265474553</c:v>
                </c:pt>
                <c:pt idx="2077">
                  <c:v>0.00412881915772</c:v>
                </c:pt>
                <c:pt idx="2078">
                  <c:v>0.00413223140496</c:v>
                </c:pt>
                <c:pt idx="2079">
                  <c:v>0.00413564929694</c:v>
                </c:pt>
                <c:pt idx="2080">
                  <c:v>0.00413793103448</c:v>
                </c:pt>
                <c:pt idx="2081">
                  <c:v>0.00414078674948</c:v>
                </c:pt>
                <c:pt idx="2082">
                  <c:v>0.00414364640884</c:v>
                </c:pt>
                <c:pt idx="2083">
                  <c:v>0.00414937759336</c:v>
                </c:pt>
                <c:pt idx="2084">
                  <c:v>0.00415224913495</c:v>
                </c:pt>
                <c:pt idx="2085">
                  <c:v>0.00415251038128</c:v>
                </c:pt>
                <c:pt idx="2086">
                  <c:v>0.00415282392027</c:v>
                </c:pt>
                <c:pt idx="2087">
                  <c:v>0.004158004158</c:v>
                </c:pt>
                <c:pt idx="2088">
                  <c:v>0.00415923945336</c:v>
                </c:pt>
                <c:pt idx="2089">
                  <c:v>0.00415973377704</c:v>
                </c:pt>
                <c:pt idx="2090">
                  <c:v>0.00416088765603</c:v>
                </c:pt>
                <c:pt idx="2091">
                  <c:v>0.00416319733555</c:v>
                </c:pt>
                <c:pt idx="2092">
                  <c:v>0.00416666666667</c:v>
                </c:pt>
                <c:pt idx="2093">
                  <c:v>0.00417014178482</c:v>
                </c:pt>
                <c:pt idx="2094">
                  <c:v>0.00417101147028</c:v>
                </c:pt>
                <c:pt idx="2095">
                  <c:v>0.00417536534447</c:v>
                </c:pt>
                <c:pt idx="2096">
                  <c:v>0.00417710944027</c:v>
                </c:pt>
                <c:pt idx="2097">
                  <c:v>0.00418410041841</c:v>
                </c:pt>
                <c:pt idx="2098">
                  <c:v>0.00418994413408</c:v>
                </c:pt>
                <c:pt idx="2099">
                  <c:v>0.0041928721174</c:v>
                </c:pt>
                <c:pt idx="2100">
                  <c:v>0.0041958041958</c:v>
                </c:pt>
                <c:pt idx="2101">
                  <c:v>0.00419815281276</c:v>
                </c:pt>
                <c:pt idx="2102">
                  <c:v>0.00420168067227</c:v>
                </c:pt>
                <c:pt idx="2103">
                  <c:v>0.00420388859695</c:v>
                </c:pt>
                <c:pt idx="2104">
                  <c:v>0.00420609884332</c:v>
                </c:pt>
                <c:pt idx="2105">
                  <c:v>0.00420757363254</c:v>
                </c:pt>
                <c:pt idx="2106">
                  <c:v>0.00421052631579</c:v>
                </c:pt>
                <c:pt idx="2107">
                  <c:v>0.00421348314607</c:v>
                </c:pt>
                <c:pt idx="2108">
                  <c:v>0.00421432871764</c:v>
                </c:pt>
                <c:pt idx="2109">
                  <c:v>0.00421496311907</c:v>
                </c:pt>
                <c:pt idx="2110">
                  <c:v>0.0042194092827</c:v>
                </c:pt>
                <c:pt idx="2111">
                  <c:v>0.00422535211268</c:v>
                </c:pt>
                <c:pt idx="2112">
                  <c:v>0.00422832980973</c:v>
                </c:pt>
                <c:pt idx="2113">
                  <c:v>0.00423011844332</c:v>
                </c:pt>
                <c:pt idx="2114">
                  <c:v>0.00423131170663</c:v>
                </c:pt>
                <c:pt idx="2115">
                  <c:v>0.0042328042328</c:v>
                </c:pt>
                <c:pt idx="2116">
                  <c:v>0.00423330197554</c:v>
                </c:pt>
                <c:pt idx="2117">
                  <c:v>0.00423728813559</c:v>
                </c:pt>
                <c:pt idx="2118">
                  <c:v>0.00424028268551</c:v>
                </c:pt>
                <c:pt idx="2119">
                  <c:v>0.004243281471</c:v>
                </c:pt>
                <c:pt idx="2120">
                  <c:v>0.00424628450106</c:v>
                </c:pt>
                <c:pt idx="2121">
                  <c:v>0.00424728645588</c:v>
                </c:pt>
                <c:pt idx="2122">
                  <c:v>0.00424808836024</c:v>
                </c:pt>
                <c:pt idx="2123">
                  <c:v>0.0042492917847</c:v>
                </c:pt>
                <c:pt idx="2124">
                  <c:v>0.00425367362722</c:v>
                </c:pt>
                <c:pt idx="2125">
                  <c:v>0.00425531914894</c:v>
                </c:pt>
                <c:pt idx="2126">
                  <c:v>0.00426439232409</c:v>
                </c:pt>
                <c:pt idx="2127">
                  <c:v>0.00426742532006</c:v>
                </c:pt>
                <c:pt idx="2128">
                  <c:v>0.0042689434365</c:v>
                </c:pt>
                <c:pt idx="2129">
                  <c:v>0.0042735042735</c:v>
                </c:pt>
                <c:pt idx="2130">
                  <c:v>0.00427655024947</c:v>
                </c:pt>
                <c:pt idx="2131">
                  <c:v>0.00427807486631</c:v>
                </c:pt>
                <c:pt idx="2132">
                  <c:v>0.00427960057061</c:v>
                </c:pt>
                <c:pt idx="2133">
                  <c:v>0.00428265524625</c:v>
                </c:pt>
                <c:pt idx="2134">
                  <c:v>0.00428449014567</c:v>
                </c:pt>
                <c:pt idx="2135">
                  <c:v>0.00428673493689</c:v>
                </c:pt>
                <c:pt idx="2136">
                  <c:v>0.00429184549356</c:v>
                </c:pt>
                <c:pt idx="2137">
                  <c:v>0.00429491768074</c:v>
                </c:pt>
                <c:pt idx="2138">
                  <c:v>0.00429553264605</c:v>
                </c:pt>
                <c:pt idx="2139">
                  <c:v>0.00429645542427</c:v>
                </c:pt>
                <c:pt idx="2140">
                  <c:v>0.00429711479435</c:v>
                </c:pt>
                <c:pt idx="2141">
                  <c:v>0.00429799426934</c:v>
                </c:pt>
                <c:pt idx="2142">
                  <c:v>0.00430107526882</c:v>
                </c:pt>
                <c:pt idx="2143">
                  <c:v>0.00431034482759</c:v>
                </c:pt>
                <c:pt idx="2144">
                  <c:v>0.00431406384814</c:v>
                </c:pt>
                <c:pt idx="2145">
                  <c:v>0.00431499460626</c:v>
                </c:pt>
                <c:pt idx="2146">
                  <c:v>0.00431654676259</c:v>
                </c:pt>
                <c:pt idx="2147">
                  <c:v>0.00431965442765</c:v>
                </c:pt>
                <c:pt idx="2148">
                  <c:v>0.004329004329</c:v>
                </c:pt>
                <c:pt idx="2149">
                  <c:v>0.00433121019108</c:v>
                </c:pt>
                <c:pt idx="2150">
                  <c:v>0.00433839479393</c:v>
                </c:pt>
                <c:pt idx="2151">
                  <c:v>0.00433973961562</c:v>
                </c:pt>
                <c:pt idx="2152">
                  <c:v>0.00434782608696</c:v>
                </c:pt>
                <c:pt idx="2153">
                  <c:v>0.00435255712731</c:v>
                </c:pt>
                <c:pt idx="2154">
                  <c:v>0.00435413642961</c:v>
                </c:pt>
                <c:pt idx="2155">
                  <c:v>0.00435729847495</c:v>
                </c:pt>
                <c:pt idx="2156">
                  <c:v>0.00436046511628</c:v>
                </c:pt>
                <c:pt idx="2157">
                  <c:v>0.00436205016358</c:v>
                </c:pt>
                <c:pt idx="2158">
                  <c:v>0.00436522371772</c:v>
                </c:pt>
                <c:pt idx="2159">
                  <c:v>0.00436681222707</c:v>
                </c:pt>
                <c:pt idx="2160">
                  <c:v>0.00437062937063</c:v>
                </c:pt>
                <c:pt idx="2161">
                  <c:v>0.00437375745527</c:v>
                </c:pt>
                <c:pt idx="2162">
                  <c:v>0.00437636761488</c:v>
                </c:pt>
                <c:pt idx="2163">
                  <c:v>0.0043795620438</c:v>
                </c:pt>
                <c:pt idx="2164">
                  <c:v>0.00438212094654</c:v>
                </c:pt>
                <c:pt idx="2165">
                  <c:v>0.00438596491228</c:v>
                </c:pt>
                <c:pt idx="2166">
                  <c:v>0.00439238653001</c:v>
                </c:pt>
                <c:pt idx="2167">
                  <c:v>0.0043956043956</c:v>
                </c:pt>
                <c:pt idx="2168">
                  <c:v>0.004400440044</c:v>
                </c:pt>
                <c:pt idx="2169">
                  <c:v>0.00440528634361</c:v>
                </c:pt>
                <c:pt idx="2170">
                  <c:v>0.00441501103753</c:v>
                </c:pt>
                <c:pt idx="2171">
                  <c:v>0.00441826215022</c:v>
                </c:pt>
                <c:pt idx="2172">
                  <c:v>0.00442477876106</c:v>
                </c:pt>
                <c:pt idx="2173">
                  <c:v>0.0044286979628</c:v>
                </c:pt>
                <c:pt idx="2174">
                  <c:v>0.00442967884828</c:v>
                </c:pt>
                <c:pt idx="2175">
                  <c:v>0.00443081117928</c:v>
                </c:pt>
                <c:pt idx="2176">
                  <c:v>0.00443131462334</c:v>
                </c:pt>
                <c:pt idx="2177">
                  <c:v>0.00443458980044</c:v>
                </c:pt>
                <c:pt idx="2178">
                  <c:v>0.00443786982249</c:v>
                </c:pt>
                <c:pt idx="2179">
                  <c:v>0.00443951165372</c:v>
                </c:pt>
                <c:pt idx="2180">
                  <c:v>0.0044404973357</c:v>
                </c:pt>
                <c:pt idx="2181">
                  <c:v>0.00444444444444</c:v>
                </c:pt>
                <c:pt idx="2182">
                  <c:v>0.00444839857651</c:v>
                </c:pt>
                <c:pt idx="2183">
                  <c:v>0.00444938820912</c:v>
                </c:pt>
                <c:pt idx="2184">
                  <c:v>0.00445235975067</c:v>
                </c:pt>
                <c:pt idx="2185">
                  <c:v>0.00445434298441</c:v>
                </c:pt>
                <c:pt idx="2186">
                  <c:v>0.00445765230312</c:v>
                </c:pt>
                <c:pt idx="2187">
                  <c:v>0.00445930880713</c:v>
                </c:pt>
                <c:pt idx="2188">
                  <c:v>0.00446428571429</c:v>
                </c:pt>
                <c:pt idx="2189">
                  <c:v>0.00446581930608</c:v>
                </c:pt>
                <c:pt idx="2190">
                  <c:v>0.00446927374302</c:v>
                </c:pt>
                <c:pt idx="2191">
                  <c:v>0.00447093889717</c:v>
                </c:pt>
                <c:pt idx="2192">
                  <c:v>0.00447427293065</c:v>
                </c:pt>
                <c:pt idx="2193">
                  <c:v>0.0044776119403</c:v>
                </c:pt>
                <c:pt idx="2194">
                  <c:v>0.00448028673835</c:v>
                </c:pt>
                <c:pt idx="2195">
                  <c:v>0.00448430493274</c:v>
                </c:pt>
                <c:pt idx="2196">
                  <c:v>0.00448833034111</c:v>
                </c:pt>
                <c:pt idx="2197">
                  <c:v>0.00448933782267</c:v>
                </c:pt>
                <c:pt idx="2198">
                  <c:v>0.00449101796407</c:v>
                </c:pt>
                <c:pt idx="2199">
                  <c:v>0.00449236298293</c:v>
                </c:pt>
                <c:pt idx="2200">
                  <c:v>0.00449438202247</c:v>
                </c:pt>
                <c:pt idx="2201">
                  <c:v>0.00449775112444</c:v>
                </c:pt>
                <c:pt idx="2202">
                  <c:v>0.0044994375703</c:v>
                </c:pt>
                <c:pt idx="2203">
                  <c:v>0.0045045045045</c:v>
                </c:pt>
                <c:pt idx="2204">
                  <c:v>0.00450958286359</c:v>
                </c:pt>
                <c:pt idx="2205">
                  <c:v>0.00451467268623</c:v>
                </c:pt>
                <c:pt idx="2206">
                  <c:v>0.00451807228916</c:v>
                </c:pt>
                <c:pt idx="2207">
                  <c:v>0.0045197740113</c:v>
                </c:pt>
                <c:pt idx="2208">
                  <c:v>0.00452079566004</c:v>
                </c:pt>
                <c:pt idx="2209">
                  <c:v>0.00452261306533</c:v>
                </c:pt>
                <c:pt idx="2210">
                  <c:v>0.00452488687783</c:v>
                </c:pt>
                <c:pt idx="2211">
                  <c:v>0.00453001132503</c:v>
                </c:pt>
                <c:pt idx="2212">
                  <c:v>0.00453172205438</c:v>
                </c:pt>
                <c:pt idx="2213">
                  <c:v>0.00453309156845</c:v>
                </c:pt>
                <c:pt idx="2214">
                  <c:v>0.00453514739229</c:v>
                </c:pt>
                <c:pt idx="2215">
                  <c:v>0.00453608247423</c:v>
                </c:pt>
                <c:pt idx="2216">
                  <c:v>0.00453857791225</c:v>
                </c:pt>
                <c:pt idx="2217">
                  <c:v>0.00454132606721</c:v>
                </c:pt>
                <c:pt idx="2218">
                  <c:v>0.00454545454545</c:v>
                </c:pt>
                <c:pt idx="2219">
                  <c:v>0.00455235204856</c:v>
                </c:pt>
                <c:pt idx="2220">
                  <c:v>0.00455321570859</c:v>
                </c:pt>
                <c:pt idx="2221">
                  <c:v>0.00455580865604</c:v>
                </c:pt>
                <c:pt idx="2222">
                  <c:v>0.00455788514129</c:v>
                </c:pt>
                <c:pt idx="2223">
                  <c:v>0.00455927051672</c:v>
                </c:pt>
                <c:pt idx="2224">
                  <c:v>0.00456100342075</c:v>
                </c:pt>
                <c:pt idx="2225">
                  <c:v>0.00456621004566</c:v>
                </c:pt>
                <c:pt idx="2226">
                  <c:v>0.00457317073171</c:v>
                </c:pt>
                <c:pt idx="2227">
                  <c:v>0.00457456541629</c:v>
                </c:pt>
                <c:pt idx="2228">
                  <c:v>0.0045766590389</c:v>
                </c:pt>
                <c:pt idx="2229">
                  <c:v>0.00458015267176</c:v>
                </c:pt>
                <c:pt idx="2230">
                  <c:v>0.00458452722063</c:v>
                </c:pt>
                <c:pt idx="2231">
                  <c:v>0.00458598726115</c:v>
                </c:pt>
                <c:pt idx="2232">
                  <c:v>0.0045871559633</c:v>
                </c:pt>
                <c:pt idx="2233">
                  <c:v>0.00459136822773</c:v>
                </c:pt>
                <c:pt idx="2234">
                  <c:v>0.00459242250287</c:v>
                </c:pt>
                <c:pt idx="2235">
                  <c:v>0.00459317585302</c:v>
                </c:pt>
                <c:pt idx="2236">
                  <c:v>0.00459418070444</c:v>
                </c:pt>
                <c:pt idx="2237">
                  <c:v>0.00459770114943</c:v>
                </c:pt>
                <c:pt idx="2238">
                  <c:v>0.00460299194476</c:v>
                </c:pt>
                <c:pt idx="2239">
                  <c:v>0.00460475825019</c:v>
                </c:pt>
                <c:pt idx="2240">
                  <c:v>0.00460666194189</c:v>
                </c:pt>
                <c:pt idx="2241">
                  <c:v>0.00460829493088</c:v>
                </c:pt>
                <c:pt idx="2242">
                  <c:v>0.00461538461538</c:v>
                </c:pt>
                <c:pt idx="2243">
                  <c:v>0.00461893764434</c:v>
                </c:pt>
                <c:pt idx="2244">
                  <c:v>0.0046204620462</c:v>
                </c:pt>
                <c:pt idx="2245">
                  <c:v>0.00462249614792</c:v>
                </c:pt>
                <c:pt idx="2246">
                  <c:v>0.00462534690102</c:v>
                </c:pt>
                <c:pt idx="2247">
                  <c:v>0.00462962962963</c:v>
                </c:pt>
                <c:pt idx="2248">
                  <c:v>0.00463177396943</c:v>
                </c:pt>
                <c:pt idx="2249">
                  <c:v>0.00463883366468</c:v>
                </c:pt>
                <c:pt idx="2250">
                  <c:v>0.0046403712297</c:v>
                </c:pt>
                <c:pt idx="2251">
                  <c:v>0.00464252553389</c:v>
                </c:pt>
                <c:pt idx="2252">
                  <c:v>0.0046439628483</c:v>
                </c:pt>
                <c:pt idx="2253">
                  <c:v>0.00464576074332</c:v>
                </c:pt>
                <c:pt idx="2254">
                  <c:v>0.00464807436919</c:v>
                </c:pt>
                <c:pt idx="2255">
                  <c:v>0.0046511627907</c:v>
                </c:pt>
                <c:pt idx="2256">
                  <c:v>0.0046565774156</c:v>
                </c:pt>
                <c:pt idx="2257">
                  <c:v>0.00465838509317</c:v>
                </c:pt>
                <c:pt idx="2258">
                  <c:v>0.004662004662</c:v>
                </c:pt>
                <c:pt idx="2259">
                  <c:v>0.00466417910448</c:v>
                </c:pt>
                <c:pt idx="2260">
                  <c:v>0.00466562986003</c:v>
                </c:pt>
                <c:pt idx="2261">
                  <c:v>0.0046674445741</c:v>
                </c:pt>
                <c:pt idx="2262">
                  <c:v>0.00467107824056</c:v>
                </c:pt>
                <c:pt idx="2263">
                  <c:v>0.00467289719626</c:v>
                </c:pt>
                <c:pt idx="2264">
                  <c:v>0.00468018720749</c:v>
                </c:pt>
                <c:pt idx="2265">
                  <c:v>0.00468164794007</c:v>
                </c:pt>
                <c:pt idx="2266">
                  <c:v>0.0046820132657</c:v>
                </c:pt>
                <c:pt idx="2267">
                  <c:v>0.00468384074941</c:v>
                </c:pt>
                <c:pt idx="2268">
                  <c:v>0.0046875</c:v>
                </c:pt>
                <c:pt idx="2269">
                  <c:v>0.0046904315197</c:v>
                </c:pt>
                <c:pt idx="2270">
                  <c:v>0.00469483568075</c:v>
                </c:pt>
                <c:pt idx="2271">
                  <c:v>0.00470219435737</c:v>
                </c:pt>
                <c:pt idx="2272">
                  <c:v>0.00470366886171</c:v>
                </c:pt>
                <c:pt idx="2273">
                  <c:v>0.00470588235294</c:v>
                </c:pt>
                <c:pt idx="2274">
                  <c:v>0.00470957613815</c:v>
                </c:pt>
                <c:pt idx="2275">
                  <c:v>0.00471142520612</c:v>
                </c:pt>
                <c:pt idx="2276">
                  <c:v>0.00471327572663</c:v>
                </c:pt>
                <c:pt idx="2277">
                  <c:v>0.00471698113208</c:v>
                </c:pt>
                <c:pt idx="2278">
                  <c:v>0.00472440944882</c:v>
                </c:pt>
                <c:pt idx="2279">
                  <c:v>0.0047258979206</c:v>
                </c:pt>
                <c:pt idx="2280">
                  <c:v>0.00472813238771</c:v>
                </c:pt>
                <c:pt idx="2281">
                  <c:v>0.00473186119874</c:v>
                </c:pt>
                <c:pt idx="2282">
                  <c:v>0.00473684210526</c:v>
                </c:pt>
                <c:pt idx="2283">
                  <c:v>0.00473933649289</c:v>
                </c:pt>
                <c:pt idx="2284">
                  <c:v>0.00474683544304</c:v>
                </c:pt>
                <c:pt idx="2285">
                  <c:v>0.00474833808167</c:v>
                </c:pt>
                <c:pt idx="2286">
                  <c:v>0.00475059382423</c:v>
                </c:pt>
                <c:pt idx="2287">
                  <c:v>0.00475435816165</c:v>
                </c:pt>
                <c:pt idx="2288">
                  <c:v>0.0047619047619</c:v>
                </c:pt>
                <c:pt idx="2289">
                  <c:v>0.00476514635807</c:v>
                </c:pt>
                <c:pt idx="2290">
                  <c:v>0.00476758045292</c:v>
                </c:pt>
                <c:pt idx="2291">
                  <c:v>0.00476947535771</c:v>
                </c:pt>
                <c:pt idx="2292">
                  <c:v>0.00477326968974</c:v>
                </c:pt>
                <c:pt idx="2293">
                  <c:v>0.00477707006369</c:v>
                </c:pt>
                <c:pt idx="2294">
                  <c:v>0.00478011472275</c:v>
                </c:pt>
                <c:pt idx="2295">
                  <c:v>0.00478053020426</c:v>
                </c:pt>
                <c:pt idx="2296">
                  <c:v>0.00478087649402</c:v>
                </c:pt>
                <c:pt idx="2297">
                  <c:v>0.00478468899522</c:v>
                </c:pt>
                <c:pt idx="2298">
                  <c:v>0.00479233226837</c:v>
                </c:pt>
                <c:pt idx="2299">
                  <c:v>0.00479386385427</c:v>
                </c:pt>
                <c:pt idx="2300">
                  <c:v>0.00479616306954</c:v>
                </c:pt>
                <c:pt idx="2301">
                  <c:v>0.00480769230769</c:v>
                </c:pt>
                <c:pt idx="2302">
                  <c:v>0.00480934386809</c:v>
                </c:pt>
                <c:pt idx="2303">
                  <c:v>0.00481540930979</c:v>
                </c:pt>
                <c:pt idx="2304">
                  <c:v>0.00481927710843</c:v>
                </c:pt>
                <c:pt idx="2305">
                  <c:v>0.00482093663912</c:v>
                </c:pt>
                <c:pt idx="2306">
                  <c:v>0.0048231511254</c:v>
                </c:pt>
                <c:pt idx="2307">
                  <c:v>0.00482509047045</c:v>
                </c:pt>
                <c:pt idx="2308">
                  <c:v>0.0048309178744</c:v>
                </c:pt>
                <c:pt idx="2309">
                  <c:v>0.00483870967742</c:v>
                </c:pt>
                <c:pt idx="2310">
                  <c:v>0.00484261501211</c:v>
                </c:pt>
                <c:pt idx="2311">
                  <c:v>0.00484429065744</c:v>
                </c:pt>
                <c:pt idx="2312">
                  <c:v>0.0048465266559</c:v>
                </c:pt>
                <c:pt idx="2313">
                  <c:v>0.00484966052376</c:v>
                </c:pt>
                <c:pt idx="2314">
                  <c:v>0.00485436893204</c:v>
                </c:pt>
                <c:pt idx="2315">
                  <c:v>0.00485829959514</c:v>
                </c:pt>
                <c:pt idx="2316">
                  <c:v>0.00486223662885</c:v>
                </c:pt>
                <c:pt idx="2317">
                  <c:v>0.00486381322957</c:v>
                </c:pt>
                <c:pt idx="2318">
                  <c:v>0.00486618004866</c:v>
                </c:pt>
                <c:pt idx="2319">
                  <c:v>0.00487012987013</c:v>
                </c:pt>
                <c:pt idx="2320">
                  <c:v>0.00487125956855</c:v>
                </c:pt>
                <c:pt idx="2321">
                  <c:v>0.00487804878049</c:v>
                </c:pt>
                <c:pt idx="2322">
                  <c:v>0.00488021295475</c:v>
                </c:pt>
                <c:pt idx="2323">
                  <c:v>0.00488997555012</c:v>
                </c:pt>
                <c:pt idx="2324">
                  <c:v>0.00489396411093</c:v>
                </c:pt>
                <c:pt idx="2325">
                  <c:v>0.00489795918367</c:v>
                </c:pt>
                <c:pt idx="2326">
                  <c:v>0.00490196078431</c:v>
                </c:pt>
                <c:pt idx="2327">
                  <c:v>0.00490596892886</c:v>
                </c:pt>
                <c:pt idx="2328">
                  <c:v>0.00490998363339</c:v>
                </c:pt>
                <c:pt idx="2329">
                  <c:v>0.0049109883364</c:v>
                </c:pt>
                <c:pt idx="2330">
                  <c:v>0.004914004914</c:v>
                </c:pt>
                <c:pt idx="2331">
                  <c:v>0.00491642084562</c:v>
                </c:pt>
                <c:pt idx="2332">
                  <c:v>0.00491803278689</c:v>
                </c:pt>
                <c:pt idx="2333">
                  <c:v>0.00492004920049</c:v>
                </c:pt>
                <c:pt idx="2334">
                  <c:v>0.00492264416315</c:v>
                </c:pt>
                <c:pt idx="2335">
                  <c:v>0.00492610837438</c:v>
                </c:pt>
                <c:pt idx="2336">
                  <c:v>0.00493015612161</c:v>
                </c:pt>
                <c:pt idx="2337">
                  <c:v>0.00493218249075</c:v>
                </c:pt>
                <c:pt idx="2338">
                  <c:v>0.00493421052632</c:v>
                </c:pt>
                <c:pt idx="2339">
                  <c:v>0.00493827160494</c:v>
                </c:pt>
                <c:pt idx="2340">
                  <c:v>0.00494233937397</c:v>
                </c:pt>
                <c:pt idx="2341">
                  <c:v>0.00494559841741</c:v>
                </c:pt>
                <c:pt idx="2342">
                  <c:v>0.00494699646643</c:v>
                </c:pt>
                <c:pt idx="2343">
                  <c:v>0.00494845360825</c:v>
                </c:pt>
                <c:pt idx="2344">
                  <c:v>0.0049504950495</c:v>
                </c:pt>
                <c:pt idx="2345">
                  <c:v>0.00495458298927</c:v>
                </c:pt>
                <c:pt idx="2346">
                  <c:v>0.00495540138751</c:v>
                </c:pt>
                <c:pt idx="2347">
                  <c:v>0.00495750708215</c:v>
                </c:pt>
                <c:pt idx="2348">
                  <c:v>0.00495970241785</c:v>
                </c:pt>
                <c:pt idx="2349">
                  <c:v>0.00496031746032</c:v>
                </c:pt>
                <c:pt idx="2350">
                  <c:v>0.00496277915633</c:v>
                </c:pt>
                <c:pt idx="2351">
                  <c:v>0.00496688741722</c:v>
                </c:pt>
                <c:pt idx="2352">
                  <c:v>0.00497512437811</c:v>
                </c:pt>
                <c:pt idx="2353">
                  <c:v>0.00498338870432</c:v>
                </c:pt>
                <c:pt idx="2354">
                  <c:v>0.00498753117207</c:v>
                </c:pt>
                <c:pt idx="2355">
                  <c:v>0.00499001996008</c:v>
                </c:pt>
                <c:pt idx="2356">
                  <c:v>0.00499064254523</c:v>
                </c:pt>
                <c:pt idx="2357">
                  <c:v>0.00499168053245</c:v>
                </c:pt>
                <c:pt idx="2358">
                  <c:v>0.00499375780275</c:v>
                </c:pt>
                <c:pt idx="2359">
                  <c:v>0.00499583680266</c:v>
                </c:pt>
                <c:pt idx="2360">
                  <c:v>0.005</c:v>
                </c:pt>
                <c:pt idx="2361">
                  <c:v>0.00500417014178</c:v>
                </c:pt>
                <c:pt idx="2362">
                  <c:v>0.00500625782228</c:v>
                </c:pt>
                <c:pt idx="2363">
                  <c:v>0.00500834724541</c:v>
                </c:pt>
                <c:pt idx="2364">
                  <c:v>0.0050107372942</c:v>
                </c:pt>
                <c:pt idx="2365">
                  <c:v>0.00501253132832</c:v>
                </c:pt>
                <c:pt idx="2366">
                  <c:v>0.00501672240803</c:v>
                </c:pt>
                <c:pt idx="2367">
                  <c:v>0.00501882057716</c:v>
                </c:pt>
                <c:pt idx="2368">
                  <c:v>0.00502152080344</c:v>
                </c:pt>
                <c:pt idx="2369">
                  <c:v>0.00502512562814</c:v>
                </c:pt>
                <c:pt idx="2370">
                  <c:v>0.00502680965147</c:v>
                </c:pt>
                <c:pt idx="2371">
                  <c:v>0.00503524672709</c:v>
                </c:pt>
                <c:pt idx="2372">
                  <c:v>0.00503778337531</c:v>
                </c:pt>
                <c:pt idx="2373">
                  <c:v>0.0050454086781</c:v>
                </c:pt>
                <c:pt idx="2374">
                  <c:v>0.00504658385093</c:v>
                </c:pt>
                <c:pt idx="2375">
                  <c:v>0.00505050505051</c:v>
                </c:pt>
                <c:pt idx="2376">
                  <c:v>0.00505689001264</c:v>
                </c:pt>
                <c:pt idx="2377">
                  <c:v>0.00506072874494</c:v>
                </c:pt>
                <c:pt idx="2378">
                  <c:v>0.00506329113924</c:v>
                </c:pt>
                <c:pt idx="2379">
                  <c:v>0.00506970849176</c:v>
                </c:pt>
                <c:pt idx="2380">
                  <c:v>0.00507614213198</c:v>
                </c:pt>
                <c:pt idx="2381">
                  <c:v>0.00508259212198</c:v>
                </c:pt>
                <c:pt idx="2382">
                  <c:v>0.00508474576271</c:v>
                </c:pt>
                <c:pt idx="2383">
                  <c:v>0.00508905852417</c:v>
                </c:pt>
                <c:pt idx="2384">
                  <c:v>0.0050916496945</c:v>
                </c:pt>
                <c:pt idx="2385">
                  <c:v>0.00509337860781</c:v>
                </c:pt>
                <c:pt idx="2386">
                  <c:v>0.00509770603229</c:v>
                </c:pt>
                <c:pt idx="2387">
                  <c:v>0.00510204081633</c:v>
                </c:pt>
                <c:pt idx="2388">
                  <c:v>0.00510855683269</c:v>
                </c:pt>
                <c:pt idx="2389">
                  <c:v>0.00511073253833</c:v>
                </c:pt>
                <c:pt idx="2390">
                  <c:v>0.00511508951407</c:v>
                </c:pt>
                <c:pt idx="2391">
                  <c:v>0.00511770726714</c:v>
                </c:pt>
                <c:pt idx="2392">
                  <c:v>0.00511945392491</c:v>
                </c:pt>
                <c:pt idx="2393">
                  <c:v>0.00512163892446</c:v>
                </c:pt>
                <c:pt idx="2394">
                  <c:v>0.00512820512821</c:v>
                </c:pt>
                <c:pt idx="2395">
                  <c:v>0.00513478818999</c:v>
                </c:pt>
                <c:pt idx="2396">
                  <c:v>0.00513698630137</c:v>
                </c:pt>
                <c:pt idx="2397">
                  <c:v>0.00514138817481</c:v>
                </c:pt>
                <c:pt idx="2398">
                  <c:v>0.00515463917526</c:v>
                </c:pt>
                <c:pt idx="2399">
                  <c:v>0.00516055045872</c:v>
                </c:pt>
                <c:pt idx="2400">
                  <c:v>0.00516351118761</c:v>
                </c:pt>
                <c:pt idx="2401">
                  <c:v>0.00516795865633</c:v>
                </c:pt>
                <c:pt idx="2402">
                  <c:v>0.0051724137931</c:v>
                </c:pt>
                <c:pt idx="2403">
                  <c:v>0.00517403574788</c:v>
                </c:pt>
                <c:pt idx="2404">
                  <c:v>0.00517464424321</c:v>
                </c:pt>
                <c:pt idx="2405">
                  <c:v>0.00517687661777</c:v>
                </c:pt>
                <c:pt idx="2406">
                  <c:v>0.00518134715026</c:v>
                </c:pt>
                <c:pt idx="2407">
                  <c:v>0.00518806744488</c:v>
                </c:pt>
                <c:pt idx="2408">
                  <c:v>0.00519031141869</c:v>
                </c:pt>
                <c:pt idx="2409">
                  <c:v>0.00519480519481</c:v>
                </c:pt>
                <c:pt idx="2410">
                  <c:v>0.00519630484988</c:v>
                </c:pt>
                <c:pt idx="2411">
                  <c:v>0.00519750519751</c:v>
                </c:pt>
                <c:pt idx="2412">
                  <c:v>0.0051993067591</c:v>
                </c:pt>
                <c:pt idx="2413">
                  <c:v>0.00520059435364</c:v>
                </c:pt>
                <c:pt idx="2414">
                  <c:v>0.00520156046814</c:v>
                </c:pt>
                <c:pt idx="2415">
                  <c:v>0.00520607375271</c:v>
                </c:pt>
                <c:pt idx="2416">
                  <c:v>0.00520833333333</c:v>
                </c:pt>
                <c:pt idx="2417">
                  <c:v>0.00521512385919</c:v>
                </c:pt>
                <c:pt idx="2418">
                  <c:v>0.00522193211488</c:v>
                </c:pt>
                <c:pt idx="2419">
                  <c:v>0.00522388059701</c:v>
                </c:pt>
                <c:pt idx="2420">
                  <c:v>0.00522466039707</c:v>
                </c:pt>
                <c:pt idx="2421">
                  <c:v>0.00522648083624</c:v>
                </c:pt>
                <c:pt idx="2422">
                  <c:v>0.00522875816993</c:v>
                </c:pt>
                <c:pt idx="2423">
                  <c:v>0.00523560209424</c:v>
                </c:pt>
                <c:pt idx="2424">
                  <c:v>0.00524017467249</c:v>
                </c:pt>
                <c:pt idx="2425">
                  <c:v>0.00524109014675</c:v>
                </c:pt>
                <c:pt idx="2426">
                  <c:v>0.00524475524476</c:v>
                </c:pt>
                <c:pt idx="2427">
                  <c:v>0.00524658971668</c:v>
                </c:pt>
                <c:pt idx="2428">
                  <c:v>0.00524737631184</c:v>
                </c:pt>
                <c:pt idx="2429">
                  <c:v>0.00524934383202</c:v>
                </c:pt>
                <c:pt idx="2430">
                  <c:v>0.00525210084034</c:v>
                </c:pt>
                <c:pt idx="2431">
                  <c:v>0.00525394045534</c:v>
                </c:pt>
                <c:pt idx="2432">
                  <c:v>0.00525624178712</c:v>
                </c:pt>
                <c:pt idx="2433">
                  <c:v>0.00525762355415</c:v>
                </c:pt>
                <c:pt idx="2434">
                  <c:v>0.00525854513585</c:v>
                </c:pt>
                <c:pt idx="2435">
                  <c:v>0.00526315789474</c:v>
                </c:pt>
                <c:pt idx="2436">
                  <c:v>0.00527240773286</c:v>
                </c:pt>
                <c:pt idx="2437">
                  <c:v>0.00527704485488</c:v>
                </c:pt>
                <c:pt idx="2438">
                  <c:v>0.00528169014085</c:v>
                </c:pt>
                <c:pt idx="2439">
                  <c:v>0.00528541226216</c:v>
                </c:pt>
                <c:pt idx="2440">
                  <c:v>0.00528634361233</c:v>
                </c:pt>
                <c:pt idx="2441">
                  <c:v>0.00528750826173</c:v>
                </c:pt>
                <c:pt idx="2442">
                  <c:v>0.00529100529101</c:v>
                </c:pt>
                <c:pt idx="2443">
                  <c:v>0.00529801324503</c:v>
                </c:pt>
                <c:pt idx="2444">
                  <c:v>0.00530035335689</c:v>
                </c:pt>
                <c:pt idx="2445">
                  <c:v>0.0053050397878</c:v>
                </c:pt>
                <c:pt idx="2446">
                  <c:v>0.00530785562633</c:v>
                </c:pt>
                <c:pt idx="2447">
                  <c:v>0.00531208499336</c:v>
                </c:pt>
                <c:pt idx="2448">
                  <c:v>0.00531914893617</c:v>
                </c:pt>
                <c:pt idx="2449">
                  <c:v>0.00532623169108</c:v>
                </c:pt>
                <c:pt idx="2450">
                  <c:v>0.00532859680284</c:v>
                </c:pt>
                <c:pt idx="2451">
                  <c:v>0.00533333333333</c:v>
                </c:pt>
                <c:pt idx="2452">
                  <c:v>0.00533807829181</c:v>
                </c:pt>
                <c:pt idx="2453">
                  <c:v>0.00534045393858</c:v>
                </c:pt>
                <c:pt idx="2454">
                  <c:v>0.00534441805226</c:v>
                </c:pt>
                <c:pt idx="2455">
                  <c:v>0.00534759358289</c:v>
                </c:pt>
                <c:pt idx="2456">
                  <c:v>0.0053547523427</c:v>
                </c:pt>
                <c:pt idx="2457">
                  <c:v>0.00535714285714</c:v>
                </c:pt>
                <c:pt idx="2458">
                  <c:v>0.00536082474227</c:v>
                </c:pt>
                <c:pt idx="2459">
                  <c:v>0.00536193029491</c:v>
                </c:pt>
                <c:pt idx="2460">
                  <c:v>0.00536585365854</c:v>
                </c:pt>
                <c:pt idx="2461">
                  <c:v>0.00536672629696</c:v>
                </c:pt>
                <c:pt idx="2462">
                  <c:v>0.00536912751678</c:v>
                </c:pt>
                <c:pt idx="2463">
                  <c:v>0.00537056928034</c:v>
                </c:pt>
                <c:pt idx="2464">
                  <c:v>0.00537221795856</c:v>
                </c:pt>
                <c:pt idx="2465">
                  <c:v>0.00537634408602</c:v>
                </c:pt>
                <c:pt idx="2466">
                  <c:v>0.005382131324</c:v>
                </c:pt>
                <c:pt idx="2467">
                  <c:v>0.00538599640934</c:v>
                </c:pt>
                <c:pt idx="2468">
                  <c:v>0.00539083557951</c:v>
                </c:pt>
                <c:pt idx="2469">
                  <c:v>0.00539374325782</c:v>
                </c:pt>
                <c:pt idx="2470">
                  <c:v>0.00539568345324</c:v>
                </c:pt>
                <c:pt idx="2471">
                  <c:v>0.00540540540541</c:v>
                </c:pt>
                <c:pt idx="2472">
                  <c:v>0.00541027953111</c:v>
                </c:pt>
                <c:pt idx="2473">
                  <c:v>0.00541516245487</c:v>
                </c:pt>
                <c:pt idx="2474">
                  <c:v>0.00541711809317</c:v>
                </c:pt>
                <c:pt idx="2475">
                  <c:v>0.00541760722348</c:v>
                </c:pt>
                <c:pt idx="2476">
                  <c:v>0.00541842263697</c:v>
                </c:pt>
                <c:pt idx="2477">
                  <c:v>0.00542005420054</c:v>
                </c:pt>
                <c:pt idx="2478">
                  <c:v>0.00542299349241</c:v>
                </c:pt>
                <c:pt idx="2479">
                  <c:v>0.00542495479204</c:v>
                </c:pt>
                <c:pt idx="2480">
                  <c:v>0.0054347826087</c:v>
                </c:pt>
                <c:pt idx="2481">
                  <c:v>0.00543970988214</c:v>
                </c:pt>
                <c:pt idx="2482">
                  <c:v>0.00544069640914</c:v>
                </c:pt>
                <c:pt idx="2483">
                  <c:v>0.00544217687075</c:v>
                </c:pt>
                <c:pt idx="2484">
                  <c:v>0.005444646098</c:v>
                </c:pt>
                <c:pt idx="2485">
                  <c:v>0.00544588155208</c:v>
                </c:pt>
                <c:pt idx="2486">
                  <c:v>0.00544959128065</c:v>
                </c:pt>
                <c:pt idx="2487">
                  <c:v>0.00545256270447</c:v>
                </c:pt>
                <c:pt idx="2488">
                  <c:v>0.00545454545455</c:v>
                </c:pt>
                <c:pt idx="2489">
                  <c:v>0.00546448087432</c:v>
                </c:pt>
                <c:pt idx="2490">
                  <c:v>0.00546946216955</c:v>
                </c:pt>
                <c:pt idx="2491">
                  <c:v>0.0054704595186</c:v>
                </c:pt>
                <c:pt idx="2492">
                  <c:v>0.00547195622435</c:v>
                </c:pt>
                <c:pt idx="2493">
                  <c:v>0.00547945205479</c:v>
                </c:pt>
                <c:pt idx="2494">
                  <c:v>0.00548245614035</c:v>
                </c:pt>
                <c:pt idx="2495">
                  <c:v>0.0054844606947</c:v>
                </c:pt>
                <c:pt idx="2496">
                  <c:v>0.00548947849954</c:v>
                </c:pt>
                <c:pt idx="2497">
                  <c:v>0.00549450549451</c:v>
                </c:pt>
                <c:pt idx="2498">
                  <c:v>0.00550206327373</c:v>
                </c:pt>
                <c:pt idx="2499">
                  <c:v>0.00550275137569</c:v>
                </c:pt>
                <c:pt idx="2500">
                  <c:v>0.00550458715596</c:v>
                </c:pt>
                <c:pt idx="2501">
                  <c:v>0.00550964187328</c:v>
                </c:pt>
                <c:pt idx="2502">
                  <c:v>0.00551470588235</c:v>
                </c:pt>
                <c:pt idx="2503">
                  <c:v>0.00551724137931</c:v>
                </c:pt>
                <c:pt idx="2504">
                  <c:v>0.00552104899931</c:v>
                </c:pt>
                <c:pt idx="2505">
                  <c:v>0.00552486187845</c:v>
                </c:pt>
                <c:pt idx="2506">
                  <c:v>0.00553505535055</c:v>
                </c:pt>
                <c:pt idx="2507">
                  <c:v>0.00553709856035</c:v>
                </c:pt>
                <c:pt idx="2508">
                  <c:v>0.00554016620499</c:v>
                </c:pt>
                <c:pt idx="2509">
                  <c:v>0.00554323725055</c:v>
                </c:pt>
                <c:pt idx="2510">
                  <c:v>0.00554528650647</c:v>
                </c:pt>
                <c:pt idx="2511">
                  <c:v>0.00554785020804</c:v>
                </c:pt>
                <c:pt idx="2512">
                  <c:v>0.00554938956715</c:v>
                </c:pt>
                <c:pt idx="2513">
                  <c:v>0.00555041628122</c:v>
                </c:pt>
                <c:pt idx="2514">
                  <c:v>0.00555555555556</c:v>
                </c:pt>
                <c:pt idx="2515">
                  <c:v>0.00555812876332</c:v>
                </c:pt>
                <c:pt idx="2516">
                  <c:v>0.00556070435589</c:v>
                </c:pt>
                <c:pt idx="2517">
                  <c:v>0.0055617352614</c:v>
                </c:pt>
                <c:pt idx="2518">
                  <c:v>0.00556586270872</c:v>
                </c:pt>
                <c:pt idx="2519">
                  <c:v>0.00556715379262</c:v>
                </c:pt>
                <c:pt idx="2520">
                  <c:v>0.00556881463803</c:v>
                </c:pt>
                <c:pt idx="2521">
                  <c:v>0.00557103064067</c:v>
                </c:pt>
                <c:pt idx="2522">
                  <c:v>0.00557413600892</c:v>
                </c:pt>
                <c:pt idx="2523">
                  <c:v>0.00557620817844</c:v>
                </c:pt>
                <c:pt idx="2524">
                  <c:v>0.00557768924303</c:v>
                </c:pt>
                <c:pt idx="2525">
                  <c:v>0.00557966522009</c:v>
                </c:pt>
                <c:pt idx="2526">
                  <c:v>0.00558659217877</c:v>
                </c:pt>
                <c:pt idx="2527">
                  <c:v>0.00559440559441</c:v>
                </c:pt>
                <c:pt idx="2528">
                  <c:v>0.00559701492537</c:v>
                </c:pt>
                <c:pt idx="2529">
                  <c:v>0.00560224089636</c:v>
                </c:pt>
                <c:pt idx="2530">
                  <c:v>0.00560747663551</c:v>
                </c:pt>
                <c:pt idx="2531">
                  <c:v>0.00561167227834</c:v>
                </c:pt>
                <c:pt idx="2532">
                  <c:v>0.00561447286338</c:v>
                </c:pt>
                <c:pt idx="2533">
                  <c:v>0.00561797752809</c:v>
                </c:pt>
                <c:pt idx="2534">
                  <c:v>0.0056270096463</c:v>
                </c:pt>
                <c:pt idx="2535">
                  <c:v>0.00562851782364</c:v>
                </c:pt>
                <c:pt idx="2536">
                  <c:v>0.00563063063063</c:v>
                </c:pt>
                <c:pt idx="2537">
                  <c:v>0.0056338028169</c:v>
                </c:pt>
                <c:pt idx="2538">
                  <c:v>0.00563697857948</c:v>
                </c:pt>
                <c:pt idx="2539">
                  <c:v>0.00563909774436</c:v>
                </c:pt>
                <c:pt idx="2540">
                  <c:v>0.00564440263405</c:v>
                </c:pt>
                <c:pt idx="2541">
                  <c:v>0.00564971751412</c:v>
                </c:pt>
                <c:pt idx="2542">
                  <c:v>0.00565371024735</c:v>
                </c:pt>
                <c:pt idx="2543">
                  <c:v>0.00565770862801</c:v>
                </c:pt>
                <c:pt idx="2544">
                  <c:v>0.0056657223796</c:v>
                </c:pt>
                <c:pt idx="2545">
                  <c:v>0.00566801619433</c:v>
                </c:pt>
                <c:pt idx="2546">
                  <c:v>0.00566893424036</c:v>
                </c:pt>
                <c:pt idx="2547">
                  <c:v>0.00567375886525</c:v>
                </c:pt>
                <c:pt idx="2548">
                  <c:v>0.00567536889898</c:v>
                </c:pt>
                <c:pt idx="2549">
                  <c:v>0.00567721005677</c:v>
                </c:pt>
                <c:pt idx="2550">
                  <c:v>0.00568181818182</c:v>
                </c:pt>
                <c:pt idx="2551">
                  <c:v>0.00569151963574</c:v>
                </c:pt>
                <c:pt idx="2552">
                  <c:v>0.00569259962049</c:v>
                </c:pt>
                <c:pt idx="2553">
                  <c:v>0.00569476082005</c:v>
                </c:pt>
                <c:pt idx="2554">
                  <c:v>0.00569705093834</c:v>
                </c:pt>
                <c:pt idx="2555">
                  <c:v>0.00569800569801</c:v>
                </c:pt>
                <c:pt idx="2556">
                  <c:v>0.00570884871551</c:v>
                </c:pt>
                <c:pt idx="2557">
                  <c:v>0.00571428571429</c:v>
                </c:pt>
                <c:pt idx="2558">
                  <c:v>0.00571679859279</c:v>
                </c:pt>
                <c:pt idx="2559">
                  <c:v>0.00572082379863</c:v>
                </c:pt>
                <c:pt idx="2560">
                  <c:v>0.00573065902579</c:v>
                </c:pt>
                <c:pt idx="2561">
                  <c:v>0.00573445081606</c:v>
                </c:pt>
                <c:pt idx="2562">
                  <c:v>0.0057361376673</c:v>
                </c:pt>
                <c:pt idx="2563">
                  <c:v>0.00573770491803</c:v>
                </c:pt>
                <c:pt idx="2564">
                  <c:v>0.00574052812859</c:v>
                </c:pt>
                <c:pt idx="2565">
                  <c:v>0.00574162679426</c:v>
                </c:pt>
                <c:pt idx="2566">
                  <c:v>0.00574712643678</c:v>
                </c:pt>
                <c:pt idx="2567">
                  <c:v>0.00575184880855</c:v>
                </c:pt>
                <c:pt idx="2568">
                  <c:v>0.00575263662512</c:v>
                </c:pt>
                <c:pt idx="2569">
                  <c:v>0.00575539568345</c:v>
                </c:pt>
                <c:pt idx="2570">
                  <c:v>0.00575815738964</c:v>
                </c:pt>
                <c:pt idx="2571">
                  <c:v>0.00576131687243</c:v>
                </c:pt>
                <c:pt idx="2572">
                  <c:v>0.00576368876081</c:v>
                </c:pt>
                <c:pt idx="2573">
                  <c:v>0.00576553491352</c:v>
                </c:pt>
                <c:pt idx="2574">
                  <c:v>0.00576606260297</c:v>
                </c:pt>
                <c:pt idx="2575">
                  <c:v>0.00577200577201</c:v>
                </c:pt>
                <c:pt idx="2576">
                  <c:v>0.00577319587629</c:v>
                </c:pt>
                <c:pt idx="2577">
                  <c:v>0.00577367205543</c:v>
                </c:pt>
                <c:pt idx="2578">
                  <c:v>0.00578034682081</c:v>
                </c:pt>
                <c:pt idx="2579">
                  <c:v>0.00578703703704</c:v>
                </c:pt>
                <c:pt idx="2580">
                  <c:v>0.00579150579151</c:v>
                </c:pt>
                <c:pt idx="2581">
                  <c:v>0.00579710144928</c:v>
                </c:pt>
                <c:pt idx="2582">
                  <c:v>0.00580270793037</c:v>
                </c:pt>
                <c:pt idx="2583">
                  <c:v>0.00580551523948</c:v>
                </c:pt>
                <c:pt idx="2584">
                  <c:v>0.00581395348837</c:v>
                </c:pt>
                <c:pt idx="2585">
                  <c:v>0.0058207217695</c:v>
                </c:pt>
                <c:pt idx="2586">
                  <c:v>0.00582362728785</c:v>
                </c:pt>
                <c:pt idx="2587">
                  <c:v>0.00582524271845</c:v>
                </c:pt>
                <c:pt idx="2588">
                  <c:v>0.00582847626978</c:v>
                </c:pt>
                <c:pt idx="2589">
                  <c:v>0.00583090379009</c:v>
                </c:pt>
                <c:pt idx="2590">
                  <c:v>0.00583430571762</c:v>
                </c:pt>
                <c:pt idx="2591">
                  <c:v>0.00583657587549</c:v>
                </c:pt>
                <c:pt idx="2592">
                  <c:v>0.00583941605839</c:v>
                </c:pt>
                <c:pt idx="2593">
                  <c:v>0.00584307178631</c:v>
                </c:pt>
                <c:pt idx="2594">
                  <c:v>0.00584795321637</c:v>
                </c:pt>
                <c:pt idx="2595">
                  <c:v>0.00585480093677</c:v>
                </c:pt>
                <c:pt idx="2596">
                  <c:v>0.0058651026393</c:v>
                </c:pt>
                <c:pt idx="2597">
                  <c:v>0.00586854460094</c:v>
                </c:pt>
                <c:pt idx="2598">
                  <c:v>0.00587084148728</c:v>
                </c:pt>
                <c:pt idx="2599">
                  <c:v>0.00587741393787</c:v>
                </c:pt>
                <c:pt idx="2600">
                  <c:v>0.00588235294118</c:v>
                </c:pt>
                <c:pt idx="2601">
                  <c:v>0.00589101620029</c:v>
                </c:pt>
                <c:pt idx="2602">
                  <c:v>0.00589390962672</c:v>
                </c:pt>
                <c:pt idx="2603">
                  <c:v>0.00589970501475</c:v>
                </c:pt>
                <c:pt idx="2604">
                  <c:v>0.00590551181102</c:v>
                </c:pt>
                <c:pt idx="2605">
                  <c:v>0.00590841949778</c:v>
                </c:pt>
                <c:pt idx="2606">
                  <c:v>0.00591133004926</c:v>
                </c:pt>
                <c:pt idx="2607">
                  <c:v>0.00591715976331</c:v>
                </c:pt>
                <c:pt idx="2608">
                  <c:v>0.00592216582064</c:v>
                </c:pt>
                <c:pt idx="2609">
                  <c:v>0.00592592592593</c:v>
                </c:pt>
                <c:pt idx="2610">
                  <c:v>0.00593471810089</c:v>
                </c:pt>
                <c:pt idx="2611">
                  <c:v>0.00593824228029</c:v>
                </c:pt>
                <c:pt idx="2612">
                  <c:v>0.00594059405941</c:v>
                </c:pt>
                <c:pt idx="2613">
                  <c:v>0.00594353640416</c:v>
                </c:pt>
                <c:pt idx="2614">
                  <c:v>0.00594648166501</c:v>
                </c:pt>
                <c:pt idx="2615">
                  <c:v>0.00594732370433</c:v>
                </c:pt>
                <c:pt idx="2616">
                  <c:v>0.00595238095238</c:v>
                </c:pt>
                <c:pt idx="2617">
                  <c:v>0.00595947556615</c:v>
                </c:pt>
                <c:pt idx="2618">
                  <c:v>0.00596125186289</c:v>
                </c:pt>
                <c:pt idx="2619">
                  <c:v>0.00596421471173</c:v>
                </c:pt>
                <c:pt idx="2620">
                  <c:v>0.00597014925373</c:v>
                </c:pt>
                <c:pt idx="2621">
                  <c:v>0.00597609561753</c:v>
                </c:pt>
                <c:pt idx="2622">
                  <c:v>0.0059880239521</c:v>
                </c:pt>
                <c:pt idx="2623">
                  <c:v>0.00599700149925</c:v>
                </c:pt>
                <c:pt idx="2624">
                  <c:v>0.00599828620394</c:v>
                </c:pt>
                <c:pt idx="2625">
                  <c:v>0.006</c:v>
                </c:pt>
                <c:pt idx="2626">
                  <c:v>0.00600240096038</c:v>
                </c:pt>
                <c:pt idx="2627">
                  <c:v>0.00600300150075</c:v>
                </c:pt>
                <c:pt idx="2628">
                  <c:v>0.00600600600601</c:v>
                </c:pt>
                <c:pt idx="2629">
                  <c:v>0.0060120240481</c:v>
                </c:pt>
                <c:pt idx="2630">
                  <c:v>0.00602409638554</c:v>
                </c:pt>
                <c:pt idx="2631">
                  <c:v>0.00603015075377</c:v>
                </c:pt>
                <c:pt idx="2632">
                  <c:v>0.00603136308806</c:v>
                </c:pt>
                <c:pt idx="2633">
                  <c:v>0.00603217158177</c:v>
                </c:pt>
                <c:pt idx="2634">
                  <c:v>0.00603318250377</c:v>
                </c:pt>
                <c:pt idx="2635">
                  <c:v>0.00603621730382</c:v>
                </c:pt>
                <c:pt idx="2636">
                  <c:v>0.006038647343</c:v>
                </c:pt>
                <c:pt idx="2637">
                  <c:v>0.00604229607251</c:v>
                </c:pt>
                <c:pt idx="2638">
                  <c:v>0.00604686318972</c:v>
                </c:pt>
                <c:pt idx="2639">
                  <c:v>0.00605143721634</c:v>
                </c:pt>
                <c:pt idx="2640">
                  <c:v>0.00605449041372</c:v>
                </c:pt>
                <c:pt idx="2641">
                  <c:v>0.00606060606061</c:v>
                </c:pt>
                <c:pt idx="2642">
                  <c:v>0.00607287449393</c:v>
                </c:pt>
                <c:pt idx="2643">
                  <c:v>0.00607902735562</c:v>
                </c:pt>
                <c:pt idx="2644">
                  <c:v>0.00608272506083</c:v>
                </c:pt>
                <c:pt idx="2645">
                  <c:v>0.00608828006088</c:v>
                </c:pt>
                <c:pt idx="2646">
                  <c:v>0.00609137055838</c:v>
                </c:pt>
                <c:pt idx="2647">
                  <c:v>0.00609384521633</c:v>
                </c:pt>
                <c:pt idx="2648">
                  <c:v>0.00609756097561</c:v>
                </c:pt>
                <c:pt idx="2649">
                  <c:v>0.00610687022901</c:v>
                </c:pt>
                <c:pt idx="2650">
                  <c:v>0.00610820244328</c:v>
                </c:pt>
                <c:pt idx="2651">
                  <c:v>0.0061099796334</c:v>
                </c:pt>
                <c:pt idx="2652">
                  <c:v>0.00611620795107</c:v>
                </c:pt>
                <c:pt idx="2653">
                  <c:v>0.00611995104039</c:v>
                </c:pt>
                <c:pt idx="2654">
                  <c:v>0.00612244897959</c:v>
                </c:pt>
                <c:pt idx="2655">
                  <c:v>0.00612661674609</c:v>
                </c:pt>
                <c:pt idx="2656">
                  <c:v>0.00613496932515</c:v>
                </c:pt>
                <c:pt idx="2657">
                  <c:v>0.0061387354205</c:v>
                </c:pt>
                <c:pt idx="2658">
                  <c:v>0.00613967766692</c:v>
                </c:pt>
                <c:pt idx="2659">
                  <c:v>0.00614124872057</c:v>
                </c:pt>
                <c:pt idx="2660">
                  <c:v>0.00614754098361</c:v>
                </c:pt>
                <c:pt idx="2661">
                  <c:v>0.00615006150062</c:v>
                </c:pt>
                <c:pt idx="2662">
                  <c:v>0.00615384615385</c:v>
                </c:pt>
                <c:pt idx="2663">
                  <c:v>0.00615763546798</c:v>
                </c:pt>
                <c:pt idx="2664">
                  <c:v>0.00616332819723</c:v>
                </c:pt>
                <c:pt idx="2665">
                  <c:v>0.00616649537513</c:v>
                </c:pt>
                <c:pt idx="2666">
                  <c:v>0.00616740088106</c:v>
                </c:pt>
                <c:pt idx="2667">
                  <c:v>0.00616966580977</c:v>
                </c:pt>
                <c:pt idx="2668">
                  <c:v>0.00617283950617</c:v>
                </c:pt>
                <c:pt idx="2669">
                  <c:v>0.00618344211611</c:v>
                </c:pt>
                <c:pt idx="2670">
                  <c:v>0.00618556701031</c:v>
                </c:pt>
                <c:pt idx="2671">
                  <c:v>0.0061919504644</c:v>
                </c:pt>
                <c:pt idx="2672">
                  <c:v>0.00619834710744</c:v>
                </c:pt>
                <c:pt idx="2673">
                  <c:v>0.00619933237959</c:v>
                </c:pt>
                <c:pt idx="2674">
                  <c:v>0.00619962802232</c:v>
                </c:pt>
                <c:pt idx="2675">
                  <c:v>0.0062015503876</c:v>
                </c:pt>
                <c:pt idx="2676">
                  <c:v>0.00621118012422</c:v>
                </c:pt>
                <c:pt idx="2677">
                  <c:v>0.00621669626998</c:v>
                </c:pt>
                <c:pt idx="2678">
                  <c:v>0.00621890547264</c:v>
                </c:pt>
                <c:pt idx="2679">
                  <c:v>0.00622083981337</c:v>
                </c:pt>
                <c:pt idx="2680">
                  <c:v>0.00622406639004</c:v>
                </c:pt>
                <c:pt idx="2681">
                  <c:v>0.00623052959502</c:v>
                </c:pt>
                <c:pt idx="2682">
                  <c:v>0.00623330365093</c:v>
                </c:pt>
                <c:pt idx="2683">
                  <c:v>0.00623441396509</c:v>
                </c:pt>
                <c:pt idx="2684">
                  <c:v>0.00623700623701</c:v>
                </c:pt>
                <c:pt idx="2685">
                  <c:v>0.00623830318153</c:v>
                </c:pt>
                <c:pt idx="2686">
                  <c:v>0.00624133148405</c:v>
                </c:pt>
                <c:pt idx="2687">
                  <c:v>0.00624219725343</c:v>
                </c:pt>
                <c:pt idx="2688">
                  <c:v>0.00625</c:v>
                </c:pt>
                <c:pt idx="2689">
                  <c:v>0.00625651720542</c:v>
                </c:pt>
                <c:pt idx="2690">
                  <c:v>0.00626067159932</c:v>
                </c:pt>
                <c:pt idx="2691">
                  <c:v>0.0062630480167</c:v>
                </c:pt>
                <c:pt idx="2692">
                  <c:v>0.0062656641604</c:v>
                </c:pt>
                <c:pt idx="2693">
                  <c:v>0.00626959247649</c:v>
                </c:pt>
                <c:pt idx="2694">
                  <c:v>0.00627352572146</c:v>
                </c:pt>
                <c:pt idx="2695">
                  <c:v>0.00627615062762</c:v>
                </c:pt>
                <c:pt idx="2696">
                  <c:v>0.00627943485086</c:v>
                </c:pt>
                <c:pt idx="2697">
                  <c:v>0.00628140703518</c:v>
                </c:pt>
                <c:pt idx="2698">
                  <c:v>0.0062893081761</c:v>
                </c:pt>
                <c:pt idx="2699">
                  <c:v>0.00629555997349</c:v>
                </c:pt>
                <c:pt idx="2700">
                  <c:v>0.00629722921914</c:v>
                </c:pt>
                <c:pt idx="2701">
                  <c:v>0.00629921259843</c:v>
                </c:pt>
                <c:pt idx="2702">
                  <c:v>0.0063025210084</c:v>
                </c:pt>
                <c:pt idx="2703">
                  <c:v>0.00630372492837</c:v>
                </c:pt>
                <c:pt idx="2704">
                  <c:v>0.00630583289543</c:v>
                </c:pt>
                <c:pt idx="2705">
                  <c:v>0.00630914826498</c:v>
                </c:pt>
                <c:pt idx="2706">
                  <c:v>0.00631578947368</c:v>
                </c:pt>
                <c:pt idx="2707">
                  <c:v>0.0063211125158</c:v>
                </c:pt>
                <c:pt idx="2708">
                  <c:v>0.00632911392405</c:v>
                </c:pt>
                <c:pt idx="2709">
                  <c:v>0.00633914421553</c:v>
                </c:pt>
                <c:pt idx="2710">
                  <c:v>0.00634249471459</c:v>
                </c:pt>
                <c:pt idx="2711">
                  <c:v>0.00634517766497</c:v>
                </c:pt>
                <c:pt idx="2712">
                  <c:v>0.00634920634921</c:v>
                </c:pt>
                <c:pt idx="2713">
                  <c:v>0.00635103926097</c:v>
                </c:pt>
                <c:pt idx="2714">
                  <c:v>0.00635324015248</c:v>
                </c:pt>
                <c:pt idx="2715">
                  <c:v>0.00635593220339</c:v>
                </c:pt>
                <c:pt idx="2716">
                  <c:v>0.0063578564941</c:v>
                </c:pt>
                <c:pt idx="2717">
                  <c:v>0.00635930047695</c:v>
                </c:pt>
                <c:pt idx="2718">
                  <c:v>0.00636042402827</c:v>
                </c:pt>
                <c:pt idx="2719">
                  <c:v>0.00636132315522</c:v>
                </c:pt>
                <c:pt idx="2720">
                  <c:v>0.00636435958632</c:v>
                </c:pt>
                <c:pt idx="2721">
                  <c:v>0.00636492220651</c:v>
                </c:pt>
                <c:pt idx="2722">
                  <c:v>0.00636942675159</c:v>
                </c:pt>
                <c:pt idx="2723">
                  <c:v>0.00637393767705</c:v>
                </c:pt>
                <c:pt idx="2724">
                  <c:v>0.00637958532695</c:v>
                </c:pt>
                <c:pt idx="2725">
                  <c:v>0.00638103919781</c:v>
                </c:pt>
                <c:pt idx="2726">
                  <c:v>0.0063829787234</c:v>
                </c:pt>
                <c:pt idx="2727">
                  <c:v>0.00638569604087</c:v>
                </c:pt>
                <c:pt idx="2728">
                  <c:v>0.00638977635783</c:v>
                </c:pt>
                <c:pt idx="2729">
                  <c:v>0.00639658848614</c:v>
                </c:pt>
                <c:pt idx="2730">
                  <c:v>0.00641025641026</c:v>
                </c:pt>
                <c:pt idx="2731">
                  <c:v>0.00641711229947</c:v>
                </c:pt>
                <c:pt idx="2732">
                  <c:v>0.00641848523748</c:v>
                </c:pt>
                <c:pt idx="2733">
                  <c:v>0.00642054574639</c:v>
                </c:pt>
                <c:pt idx="2734">
                  <c:v>0.00642201834862</c:v>
                </c:pt>
                <c:pt idx="2735">
                  <c:v>0.00642398286938</c:v>
                </c:pt>
                <c:pt idx="2736">
                  <c:v>0.00642791551882</c:v>
                </c:pt>
                <c:pt idx="2737">
                  <c:v>0.0064308681672</c:v>
                </c:pt>
                <c:pt idx="2738">
                  <c:v>0.00643651258046</c:v>
                </c:pt>
                <c:pt idx="2739">
                  <c:v>0.00643776824034</c:v>
                </c:pt>
                <c:pt idx="2740">
                  <c:v>0.00644122383253</c:v>
                </c:pt>
                <c:pt idx="2741">
                  <c:v>0.00644468313641</c:v>
                </c:pt>
                <c:pt idx="2742">
                  <c:v>0.00645161290323</c:v>
                </c:pt>
                <c:pt idx="2743">
                  <c:v>0.00645539906103</c:v>
                </c:pt>
                <c:pt idx="2744">
                  <c:v>0.00645994832041</c:v>
                </c:pt>
                <c:pt idx="2745">
                  <c:v>0.0064620355412</c:v>
                </c:pt>
                <c:pt idx="2746">
                  <c:v>0.00646551724138</c:v>
                </c:pt>
                <c:pt idx="2747">
                  <c:v>0.00647249190939</c:v>
                </c:pt>
                <c:pt idx="2748">
                  <c:v>0.00647548566142</c:v>
                </c:pt>
                <c:pt idx="2749">
                  <c:v>0.00647773279352</c:v>
                </c:pt>
                <c:pt idx="2750">
                  <c:v>0.00647948164147</c:v>
                </c:pt>
                <c:pt idx="2751">
                  <c:v>0.0064829821718</c:v>
                </c:pt>
                <c:pt idx="2752">
                  <c:v>0.00648824006488</c:v>
                </c:pt>
                <c:pt idx="2753">
                  <c:v>0.00649350649351</c:v>
                </c:pt>
                <c:pt idx="2754">
                  <c:v>0.00650054171181</c:v>
                </c:pt>
                <c:pt idx="2755">
                  <c:v>0.00650406504065</c:v>
                </c:pt>
                <c:pt idx="2756">
                  <c:v>0.00650759219089</c:v>
                </c:pt>
                <c:pt idx="2757">
                  <c:v>0.00651465798046</c:v>
                </c:pt>
                <c:pt idx="2758">
                  <c:v>0.00652173913043</c:v>
                </c:pt>
                <c:pt idx="2759">
                  <c:v>0.00652528548124</c:v>
                </c:pt>
                <c:pt idx="2760">
                  <c:v>0.0065274151436</c:v>
                </c:pt>
                <c:pt idx="2761">
                  <c:v>0.00652883569097</c:v>
                </c:pt>
                <c:pt idx="2762">
                  <c:v>0.00653594771242</c:v>
                </c:pt>
                <c:pt idx="2763">
                  <c:v>0.00654307524537</c:v>
                </c:pt>
                <c:pt idx="2764">
                  <c:v>0.00654664484452</c:v>
                </c:pt>
                <c:pt idx="2765">
                  <c:v>0.00655021834061</c:v>
                </c:pt>
                <c:pt idx="2766">
                  <c:v>0.0065543071161</c:v>
                </c:pt>
                <c:pt idx="2767">
                  <c:v>0.00655737704918</c:v>
                </c:pt>
                <c:pt idx="2768">
                  <c:v>0.00656167979003</c:v>
                </c:pt>
                <c:pt idx="2769">
                  <c:v>0.00656455142232</c:v>
                </c:pt>
                <c:pt idx="2770">
                  <c:v>0.00657354149548</c:v>
                </c:pt>
                <c:pt idx="2771">
                  <c:v>0.00657894736842</c:v>
                </c:pt>
                <c:pt idx="2772">
                  <c:v>0.0065851364064</c:v>
                </c:pt>
                <c:pt idx="2773">
                  <c:v>0.00658616904501</c:v>
                </c:pt>
                <c:pt idx="2774">
                  <c:v>0.00658761528327</c:v>
                </c:pt>
                <c:pt idx="2775">
                  <c:v>0.00658978583196</c:v>
                </c:pt>
                <c:pt idx="2776">
                  <c:v>0.00659340659341</c:v>
                </c:pt>
                <c:pt idx="2777">
                  <c:v>0.0065963060686</c:v>
                </c:pt>
                <c:pt idx="2778">
                  <c:v>0.00660066006601</c:v>
                </c:pt>
                <c:pt idx="2779">
                  <c:v>0.00660792951542</c:v>
                </c:pt>
                <c:pt idx="2780">
                  <c:v>0.00662251655629</c:v>
                </c:pt>
                <c:pt idx="2781">
                  <c:v>0.00663349917081</c:v>
                </c:pt>
                <c:pt idx="2782">
                  <c:v>0.00663716814159</c:v>
                </c:pt>
                <c:pt idx="2783">
                  <c:v>0.0066401062417</c:v>
                </c:pt>
                <c:pt idx="2784">
                  <c:v>0.00664451827243</c:v>
                </c:pt>
                <c:pt idx="2785">
                  <c:v>0.00665188470067</c:v>
                </c:pt>
                <c:pt idx="2786">
                  <c:v>0.00665557404326</c:v>
                </c:pt>
                <c:pt idx="2787">
                  <c:v>0.00665778961385</c:v>
                </c:pt>
                <c:pt idx="2788">
                  <c:v>0.00665926748058</c:v>
                </c:pt>
                <c:pt idx="2789">
                  <c:v>0.00666111573689</c:v>
                </c:pt>
                <c:pt idx="2790">
                  <c:v>0.00666666666667</c:v>
                </c:pt>
                <c:pt idx="2791">
                  <c:v>0.00667556742323</c:v>
                </c:pt>
                <c:pt idx="2792">
                  <c:v>0.00667779632721</c:v>
                </c:pt>
                <c:pt idx="2793">
                  <c:v>0.00668151447661</c:v>
                </c:pt>
                <c:pt idx="2794">
                  <c:v>0.00668337510443</c:v>
                </c:pt>
                <c:pt idx="2795">
                  <c:v>0.0066889632107</c:v>
                </c:pt>
                <c:pt idx="2796">
                  <c:v>0.00669642857143</c:v>
                </c:pt>
                <c:pt idx="2797">
                  <c:v>0.00670016750419</c:v>
                </c:pt>
                <c:pt idx="2798">
                  <c:v>0.00670241286863</c:v>
                </c:pt>
                <c:pt idx="2799">
                  <c:v>0.00671140939597</c:v>
                </c:pt>
                <c:pt idx="2800">
                  <c:v>0.00671641791045</c:v>
                </c:pt>
                <c:pt idx="2801">
                  <c:v>0.00671704450042</c:v>
                </c:pt>
                <c:pt idx="2802">
                  <c:v>0.0067264573991</c:v>
                </c:pt>
                <c:pt idx="2803">
                  <c:v>0.00673400673401</c:v>
                </c:pt>
                <c:pt idx="2804">
                  <c:v>0.00674157303371</c:v>
                </c:pt>
                <c:pt idx="2805">
                  <c:v>0.00674536256324</c:v>
                </c:pt>
                <c:pt idx="2806">
                  <c:v>0.00674915635546</c:v>
                </c:pt>
                <c:pt idx="2807">
                  <c:v>0.00675260896255</c:v>
                </c:pt>
                <c:pt idx="2808">
                  <c:v>0.00675675675676</c:v>
                </c:pt>
                <c:pt idx="2809">
                  <c:v>0.00676437429538</c:v>
                </c:pt>
                <c:pt idx="2810">
                  <c:v>0.00676818950931</c:v>
                </c:pt>
                <c:pt idx="2811">
                  <c:v>0.00677200902935</c:v>
                </c:pt>
                <c:pt idx="2812">
                  <c:v>0.00677506775068</c:v>
                </c:pt>
                <c:pt idx="2813">
                  <c:v>0.00677966101695</c:v>
                </c:pt>
                <c:pt idx="2814">
                  <c:v>0.00678733031674</c:v>
                </c:pt>
                <c:pt idx="2815">
                  <c:v>0.00678952473327</c:v>
                </c:pt>
                <c:pt idx="2816">
                  <c:v>0.00679117147708</c:v>
                </c:pt>
                <c:pt idx="2817">
                  <c:v>0.00679347826087</c:v>
                </c:pt>
                <c:pt idx="2818">
                  <c:v>0.00679501698754</c:v>
                </c:pt>
                <c:pt idx="2819">
                  <c:v>0.00679758308157</c:v>
                </c:pt>
                <c:pt idx="2820">
                  <c:v>0.00680272108844</c:v>
                </c:pt>
                <c:pt idx="2821">
                  <c:v>0.0068073519401</c:v>
                </c:pt>
                <c:pt idx="2822">
                  <c:v>0.00681431005111</c:v>
                </c:pt>
                <c:pt idx="2823">
                  <c:v>0.00681818181818</c:v>
                </c:pt>
                <c:pt idx="2824">
                  <c:v>0.00681959082455</c:v>
                </c:pt>
                <c:pt idx="2825">
                  <c:v>0.00682593856655</c:v>
                </c:pt>
                <c:pt idx="2826">
                  <c:v>0.00682982356289</c:v>
                </c:pt>
                <c:pt idx="2827">
                  <c:v>0.00683371298405</c:v>
                </c:pt>
                <c:pt idx="2828">
                  <c:v>0.00683994528044</c:v>
                </c:pt>
                <c:pt idx="2829">
                  <c:v>0.00684150513113</c:v>
                </c:pt>
                <c:pt idx="2830">
                  <c:v>0.00684210526316</c:v>
                </c:pt>
                <c:pt idx="2831">
                  <c:v>0.00684931506849</c:v>
                </c:pt>
                <c:pt idx="2832">
                  <c:v>0.00685518423308</c:v>
                </c:pt>
                <c:pt idx="2833">
                  <c:v>0.00685714285714</c:v>
                </c:pt>
                <c:pt idx="2834">
                  <c:v>0.00685975609756</c:v>
                </c:pt>
                <c:pt idx="2835">
                  <c:v>0.00686213349969</c:v>
                </c:pt>
                <c:pt idx="2836">
                  <c:v>0.00686498855835</c:v>
                </c:pt>
                <c:pt idx="2837">
                  <c:v>0.00686813186813</c:v>
                </c:pt>
                <c:pt idx="2838">
                  <c:v>0.00687285223368</c:v>
                </c:pt>
                <c:pt idx="2839">
                  <c:v>0.006875</c:v>
                </c:pt>
                <c:pt idx="2840">
                  <c:v>0.00687679083095</c:v>
                </c:pt>
                <c:pt idx="2841">
                  <c:v>0.00687757909216</c:v>
                </c:pt>
                <c:pt idx="2842">
                  <c:v>0.00688073394495</c:v>
                </c:pt>
                <c:pt idx="2843">
                  <c:v>0.0068870523416</c:v>
                </c:pt>
                <c:pt idx="2844">
                  <c:v>0.00688863375431</c:v>
                </c:pt>
                <c:pt idx="2845">
                  <c:v>0.00689655172414</c:v>
                </c:pt>
                <c:pt idx="2846">
                  <c:v>0.00690607734807</c:v>
                </c:pt>
                <c:pt idx="2847">
                  <c:v>0.00690846286701</c:v>
                </c:pt>
                <c:pt idx="2848">
                  <c:v>0.00691244239631</c:v>
                </c:pt>
                <c:pt idx="2849">
                  <c:v>0.00692041522491</c:v>
                </c:pt>
                <c:pt idx="2850">
                  <c:v>0.00692383778437</c:v>
                </c:pt>
                <c:pt idx="2851">
                  <c:v>0.00692840646651</c:v>
                </c:pt>
                <c:pt idx="2852">
                  <c:v>0.00693240901213</c:v>
                </c:pt>
                <c:pt idx="2853">
                  <c:v>0.00693481276006</c:v>
                </c:pt>
                <c:pt idx="2854">
                  <c:v>0.00693756194252</c:v>
                </c:pt>
                <c:pt idx="2855">
                  <c:v>0.00694143167028</c:v>
                </c:pt>
                <c:pt idx="2856">
                  <c:v>0.00694444444444</c:v>
                </c:pt>
                <c:pt idx="2857">
                  <c:v>0.00695894224078</c:v>
                </c:pt>
                <c:pt idx="2858">
                  <c:v>0.00696055684455</c:v>
                </c:pt>
                <c:pt idx="2859">
                  <c:v>0.00696594427245</c:v>
                </c:pt>
                <c:pt idx="2860">
                  <c:v>0.00696864111498</c:v>
                </c:pt>
                <c:pt idx="2861">
                  <c:v>0.00698080279232</c:v>
                </c:pt>
                <c:pt idx="2862">
                  <c:v>0.00698324022346</c:v>
                </c:pt>
                <c:pt idx="2863">
                  <c:v>0.0069848661234</c:v>
                </c:pt>
                <c:pt idx="2864">
                  <c:v>0.00699300699301</c:v>
                </c:pt>
                <c:pt idx="2865">
                  <c:v>0.00700116686114</c:v>
                </c:pt>
                <c:pt idx="2866">
                  <c:v>0.00700350175088</c:v>
                </c:pt>
                <c:pt idx="2867">
                  <c:v>0.00700525394046</c:v>
                </c:pt>
                <c:pt idx="2868">
                  <c:v>0.00700934579439</c:v>
                </c:pt>
                <c:pt idx="2869">
                  <c:v>0.00701030927835</c:v>
                </c:pt>
                <c:pt idx="2870">
                  <c:v>0.00701139351446</c:v>
                </c:pt>
                <c:pt idx="2871">
                  <c:v>0.00701754385965</c:v>
                </c:pt>
                <c:pt idx="2872">
                  <c:v>0.00702247191011</c:v>
                </c:pt>
                <c:pt idx="2873">
                  <c:v>0.00702576112412</c:v>
                </c:pt>
                <c:pt idx="2874">
                  <c:v>0.00702987697715</c:v>
                </c:pt>
                <c:pt idx="2875">
                  <c:v>0.0070323488045</c:v>
                </c:pt>
                <c:pt idx="2876">
                  <c:v>0.0070351758794</c:v>
                </c:pt>
                <c:pt idx="2877">
                  <c:v>0.00704225352113</c:v>
                </c:pt>
                <c:pt idx="2878">
                  <c:v>0.00704845814978</c:v>
                </c:pt>
                <c:pt idx="2879">
                  <c:v>0.00705467372134</c:v>
                </c:pt>
                <c:pt idx="2880">
                  <c:v>0.00705882352941</c:v>
                </c:pt>
                <c:pt idx="2881">
                  <c:v>0.00706357214934</c:v>
                </c:pt>
                <c:pt idx="2882">
                  <c:v>0.00706713780919</c:v>
                </c:pt>
                <c:pt idx="2883">
                  <c:v>0.00707070707071</c:v>
                </c:pt>
                <c:pt idx="2884">
                  <c:v>0.00707547169811</c:v>
                </c:pt>
                <c:pt idx="2885">
                  <c:v>0.0070821529745</c:v>
                </c:pt>
                <c:pt idx="2886">
                  <c:v>0.00708502024291</c:v>
                </c:pt>
                <c:pt idx="2887">
                  <c:v>0.00709219858156</c:v>
                </c:pt>
                <c:pt idx="2888">
                  <c:v>0.00710479573712</c:v>
                </c:pt>
                <c:pt idx="2889">
                  <c:v>0.00710900473934</c:v>
                </c:pt>
                <c:pt idx="2890">
                  <c:v>0.00711743772242</c:v>
                </c:pt>
                <c:pt idx="2891">
                  <c:v>0.00712377560107</c:v>
                </c:pt>
                <c:pt idx="2892">
                  <c:v>0.00712589073634</c:v>
                </c:pt>
                <c:pt idx="2893">
                  <c:v>0.0071283095723</c:v>
                </c:pt>
                <c:pt idx="2894">
                  <c:v>0.00713012477718</c:v>
                </c:pt>
                <c:pt idx="2895">
                  <c:v>0.00714285714286</c:v>
                </c:pt>
                <c:pt idx="2896">
                  <c:v>0.00715563506261</c:v>
                </c:pt>
                <c:pt idx="2897">
                  <c:v>0.00715990453461</c:v>
                </c:pt>
                <c:pt idx="2898">
                  <c:v>0.00716204118174</c:v>
                </c:pt>
                <c:pt idx="2899">
                  <c:v>0.00716332378223</c:v>
                </c:pt>
                <c:pt idx="2900">
                  <c:v>0.00716845878136</c:v>
                </c:pt>
                <c:pt idx="2901">
                  <c:v>0.00717131474104</c:v>
                </c:pt>
                <c:pt idx="2902">
                  <c:v>0.00717703349282</c:v>
                </c:pt>
                <c:pt idx="2903">
                  <c:v>0.00718132854578</c:v>
                </c:pt>
                <c:pt idx="2904">
                  <c:v>0.00718390804598</c:v>
                </c:pt>
                <c:pt idx="2905">
                  <c:v>0.00718849840256</c:v>
                </c:pt>
                <c:pt idx="2906">
                  <c:v>0.00719424460432</c:v>
                </c:pt>
                <c:pt idx="2907">
                  <c:v>0.00720720720721</c:v>
                </c:pt>
                <c:pt idx="2908">
                  <c:v>0.00720865038046</c:v>
                </c:pt>
                <c:pt idx="2909">
                  <c:v>0.00721153846154</c:v>
                </c:pt>
                <c:pt idx="2910">
                  <c:v>0.00721500721501</c:v>
                </c:pt>
                <c:pt idx="2911">
                  <c:v>0.0072202166065</c:v>
                </c:pt>
                <c:pt idx="2912">
                  <c:v>0.00722456351595</c:v>
                </c:pt>
                <c:pt idx="2913">
                  <c:v>0.00722891566265</c:v>
                </c:pt>
                <c:pt idx="2914">
                  <c:v>0.00723327305606</c:v>
                </c:pt>
                <c:pt idx="2915">
                  <c:v>0.0072347266881</c:v>
                </c:pt>
                <c:pt idx="2916">
                  <c:v>0.00723763570567</c:v>
                </c:pt>
                <c:pt idx="2917">
                  <c:v>0.00724637681159</c:v>
                </c:pt>
                <c:pt idx="2918">
                  <c:v>0.00725689404935</c:v>
                </c:pt>
                <c:pt idx="2919">
                  <c:v>0.00725952813067</c:v>
                </c:pt>
                <c:pt idx="2920">
                  <c:v>0.00726392251816</c:v>
                </c:pt>
                <c:pt idx="2921">
                  <c:v>0.00726612170754</c:v>
                </c:pt>
                <c:pt idx="2922">
                  <c:v>0.00726744186047</c:v>
                </c:pt>
                <c:pt idx="2923">
                  <c:v>0.00727272727273</c:v>
                </c:pt>
                <c:pt idx="2924">
                  <c:v>0.00728155339806</c:v>
                </c:pt>
                <c:pt idx="2925">
                  <c:v>0.00728744939271</c:v>
                </c:pt>
                <c:pt idx="2926">
                  <c:v>0.00729261622607</c:v>
                </c:pt>
                <c:pt idx="2927">
                  <c:v>0.00729927007299</c:v>
                </c:pt>
                <c:pt idx="2928">
                  <c:v>0.0073126142596</c:v>
                </c:pt>
                <c:pt idx="2929">
                  <c:v>0.00731707317073</c:v>
                </c:pt>
                <c:pt idx="2930">
                  <c:v>0.00732064421669</c:v>
                </c:pt>
                <c:pt idx="2931">
                  <c:v>0.00732600732601</c:v>
                </c:pt>
                <c:pt idx="2932">
                  <c:v>0.00733496332518</c:v>
                </c:pt>
                <c:pt idx="2933">
                  <c:v>0.00733944954128</c:v>
                </c:pt>
                <c:pt idx="2934">
                  <c:v>0.00734214390602</c:v>
                </c:pt>
                <c:pt idx="2935">
                  <c:v>0.00734394124847</c:v>
                </c:pt>
                <c:pt idx="2936">
                  <c:v>0.00734618916437</c:v>
                </c:pt>
                <c:pt idx="2937">
                  <c:v>0.00734693877551</c:v>
                </c:pt>
                <c:pt idx="2938">
                  <c:v>0.00735294117647</c:v>
                </c:pt>
                <c:pt idx="2939">
                  <c:v>0.00736067297581</c:v>
                </c:pt>
                <c:pt idx="2940">
                  <c:v>0.00736377025037</c:v>
                </c:pt>
                <c:pt idx="2941">
                  <c:v>0.0073664825046</c:v>
                </c:pt>
                <c:pt idx="2942">
                  <c:v>0.00737100737101</c:v>
                </c:pt>
                <c:pt idx="2943">
                  <c:v>0.00737704918033</c:v>
                </c:pt>
                <c:pt idx="2944">
                  <c:v>0.00738007380074</c:v>
                </c:pt>
                <c:pt idx="2945">
                  <c:v>0.00738552437223</c:v>
                </c:pt>
                <c:pt idx="2946">
                  <c:v>0.00738916256158</c:v>
                </c:pt>
                <c:pt idx="2947">
                  <c:v>0.00739371534196</c:v>
                </c:pt>
                <c:pt idx="2948">
                  <c:v>0.00739523418242</c:v>
                </c:pt>
                <c:pt idx="2949">
                  <c:v>0.00739827373613</c:v>
                </c:pt>
                <c:pt idx="2950">
                  <c:v>0.00740055504163</c:v>
                </c:pt>
                <c:pt idx="2951">
                  <c:v>0.00740740740741</c:v>
                </c:pt>
                <c:pt idx="2952">
                  <c:v>0.00741350906096</c:v>
                </c:pt>
                <c:pt idx="2953">
                  <c:v>0.00742268041237</c:v>
                </c:pt>
                <c:pt idx="2954">
                  <c:v>0.00742574257426</c:v>
                </c:pt>
                <c:pt idx="2955">
                  <c:v>0.0074294205052</c:v>
                </c:pt>
                <c:pt idx="2956">
                  <c:v>0.00743099787686</c:v>
                </c:pt>
                <c:pt idx="2957">
                  <c:v>0.00743494423792</c:v>
                </c:pt>
                <c:pt idx="2958">
                  <c:v>0.00743955362678</c:v>
                </c:pt>
                <c:pt idx="2959">
                  <c:v>0.00744047619048</c:v>
                </c:pt>
                <c:pt idx="2960">
                  <c:v>0.00744416873449</c:v>
                </c:pt>
                <c:pt idx="2961">
                  <c:v>0.00744985673352</c:v>
                </c:pt>
                <c:pt idx="2962">
                  <c:v>0.00745156482861</c:v>
                </c:pt>
                <c:pt idx="2963">
                  <c:v>0.00745341614907</c:v>
                </c:pt>
                <c:pt idx="2964">
                  <c:v>0.00746268656716</c:v>
                </c:pt>
                <c:pt idx="2965">
                  <c:v>0.00747663551402</c:v>
                </c:pt>
                <c:pt idx="2966">
                  <c:v>0.0074812967581</c:v>
                </c:pt>
                <c:pt idx="2967">
                  <c:v>0.00748502994012</c:v>
                </c:pt>
                <c:pt idx="2968">
                  <c:v>0.00748596381784</c:v>
                </c:pt>
                <c:pt idx="2969">
                  <c:v>0.00748663101604</c:v>
                </c:pt>
                <c:pt idx="2970">
                  <c:v>0.00748752079867</c:v>
                </c:pt>
                <c:pt idx="2971">
                  <c:v>0.0074880871341</c:v>
                </c:pt>
                <c:pt idx="2972">
                  <c:v>0.00749063670412</c:v>
                </c:pt>
                <c:pt idx="2973">
                  <c:v>0.007493755204</c:v>
                </c:pt>
                <c:pt idx="2974">
                  <c:v>0.00749625187406</c:v>
                </c:pt>
                <c:pt idx="2975">
                  <c:v>0.0075</c:v>
                </c:pt>
                <c:pt idx="2976">
                  <c:v>0.00750938673342</c:v>
                </c:pt>
                <c:pt idx="2977">
                  <c:v>0.00751879699248</c:v>
                </c:pt>
                <c:pt idx="2978">
                  <c:v>0.00752688172043</c:v>
                </c:pt>
                <c:pt idx="2979">
                  <c:v>0.00753768844221</c:v>
                </c:pt>
                <c:pt idx="2980">
                  <c:v>0.00754147812971</c:v>
                </c:pt>
                <c:pt idx="2981">
                  <c:v>0.00754716981132</c:v>
                </c:pt>
                <c:pt idx="2982">
                  <c:v>0.00755667506297</c:v>
                </c:pt>
                <c:pt idx="2983">
                  <c:v>0.00757575757576</c:v>
                </c:pt>
                <c:pt idx="2984">
                  <c:v>0.00758396533044</c:v>
                </c:pt>
                <c:pt idx="2985">
                  <c:v>0.00758533501896</c:v>
                </c:pt>
                <c:pt idx="2986">
                  <c:v>0.00759144237405</c:v>
                </c:pt>
                <c:pt idx="2987">
                  <c:v>0.00759493670886</c:v>
                </c:pt>
                <c:pt idx="2988">
                  <c:v>0.00759734093067</c:v>
                </c:pt>
                <c:pt idx="2989">
                  <c:v>0.00759878419453</c:v>
                </c:pt>
                <c:pt idx="2990">
                  <c:v>0.00760456273764</c:v>
                </c:pt>
                <c:pt idx="2991">
                  <c:v>0.00761421319797</c:v>
                </c:pt>
                <c:pt idx="2992">
                  <c:v>0.00761904761905</c:v>
                </c:pt>
                <c:pt idx="2993">
                  <c:v>0.00762388818297</c:v>
                </c:pt>
                <c:pt idx="2994">
                  <c:v>0.00763358778626</c:v>
                </c:pt>
                <c:pt idx="2995">
                  <c:v>0.00764525993884</c:v>
                </c:pt>
                <c:pt idx="2996">
                  <c:v>0.00764655904843</c:v>
                </c:pt>
                <c:pt idx="2997">
                  <c:v>0.00765306122449</c:v>
                </c:pt>
                <c:pt idx="2998">
                  <c:v>0.00765483646486</c:v>
                </c:pt>
                <c:pt idx="2999">
                  <c:v>0.00765696784074</c:v>
                </c:pt>
                <c:pt idx="3000">
                  <c:v>0.00765864332604</c:v>
                </c:pt>
                <c:pt idx="3001">
                  <c:v>0.00766283524904</c:v>
                </c:pt>
                <c:pt idx="3002">
                  <c:v>0.0076726342711</c:v>
                </c:pt>
                <c:pt idx="3003">
                  <c:v>0.00767754318618</c:v>
                </c:pt>
                <c:pt idx="3004">
                  <c:v>0.00768245838668</c:v>
                </c:pt>
                <c:pt idx="3005">
                  <c:v>0.00769230769231</c:v>
                </c:pt>
                <c:pt idx="3006">
                  <c:v>0.00770218228498</c:v>
                </c:pt>
                <c:pt idx="3007">
                  <c:v>0.00770416024653</c:v>
                </c:pt>
                <c:pt idx="3008">
                  <c:v>0.00770712909441</c:v>
                </c:pt>
                <c:pt idx="3009">
                  <c:v>0.00771208226221</c:v>
                </c:pt>
                <c:pt idx="3010">
                  <c:v>0.00772200772201</c:v>
                </c:pt>
                <c:pt idx="3011">
                  <c:v>0.00772626931567</c:v>
                </c:pt>
                <c:pt idx="3012">
                  <c:v>0.00773430391265</c:v>
                </c:pt>
                <c:pt idx="3013">
                  <c:v>0.00773558368495</c:v>
                </c:pt>
                <c:pt idx="3014">
                  <c:v>0.00773694390716</c:v>
                </c:pt>
                <c:pt idx="3015">
                  <c:v>0.0077399380805</c:v>
                </c:pt>
                <c:pt idx="3016">
                  <c:v>0.00774693350549</c:v>
                </c:pt>
                <c:pt idx="3017">
                  <c:v>0.0077519379845</c:v>
                </c:pt>
                <c:pt idx="3018">
                  <c:v>0.00776699029126</c:v>
                </c:pt>
                <c:pt idx="3019">
                  <c:v>0.00776914539401</c:v>
                </c:pt>
                <c:pt idx="3020">
                  <c:v>0.00777202072539</c:v>
                </c:pt>
                <c:pt idx="3021">
                  <c:v>0.00777705767984</c:v>
                </c:pt>
                <c:pt idx="3022">
                  <c:v>0.00778210116732</c:v>
                </c:pt>
                <c:pt idx="3023">
                  <c:v>0.00778642936596</c:v>
                </c:pt>
                <c:pt idx="3024">
                  <c:v>0.00778816199377</c:v>
                </c:pt>
                <c:pt idx="3025">
                  <c:v>0.00779036827195</c:v>
                </c:pt>
                <c:pt idx="3026">
                  <c:v>0.00779220779221</c:v>
                </c:pt>
                <c:pt idx="3027">
                  <c:v>0.00780379041249</c:v>
                </c:pt>
                <c:pt idx="3028">
                  <c:v>0.0078125</c:v>
                </c:pt>
                <c:pt idx="3029">
                  <c:v>0.00782472613459</c:v>
                </c:pt>
                <c:pt idx="3030">
                  <c:v>0.00782778864971</c:v>
                </c:pt>
                <c:pt idx="3031">
                  <c:v>0.00783289817232</c:v>
                </c:pt>
                <c:pt idx="3032">
                  <c:v>0.00783699059561</c:v>
                </c:pt>
                <c:pt idx="3033">
                  <c:v>0.0078431372549</c:v>
                </c:pt>
                <c:pt idx="3034">
                  <c:v>0.00785340314136</c:v>
                </c:pt>
                <c:pt idx="3035">
                  <c:v>0.00785854616896</c:v>
                </c:pt>
                <c:pt idx="3036">
                  <c:v>0.00786369593709</c:v>
                </c:pt>
                <c:pt idx="3037">
                  <c:v>0.00786838340486</c:v>
                </c:pt>
                <c:pt idx="3038">
                  <c:v>0.00787401574803</c:v>
                </c:pt>
                <c:pt idx="3039">
                  <c:v>0.00788022064618</c:v>
                </c:pt>
                <c:pt idx="3040">
                  <c:v>0.00788288288288</c:v>
                </c:pt>
                <c:pt idx="3041">
                  <c:v>0.00788643533123</c:v>
                </c:pt>
                <c:pt idx="3042">
                  <c:v>0.00788781770377</c:v>
                </c:pt>
                <c:pt idx="3043">
                  <c:v>0.00788954635108</c:v>
                </c:pt>
                <c:pt idx="3044">
                  <c:v>0.00789177001127</c:v>
                </c:pt>
                <c:pt idx="3045">
                  <c:v>0.00789473684211</c:v>
                </c:pt>
                <c:pt idx="3046">
                  <c:v>0.00789889415482</c:v>
                </c:pt>
                <c:pt idx="3047">
                  <c:v>0.00790513833992</c:v>
                </c:pt>
                <c:pt idx="3048">
                  <c:v>0.00791139240506</c:v>
                </c:pt>
                <c:pt idx="3049">
                  <c:v>0.00791295746785</c:v>
                </c:pt>
                <c:pt idx="3050">
                  <c:v>0.00791556728232</c:v>
                </c:pt>
                <c:pt idx="3051">
                  <c:v>0.00792393026941</c:v>
                </c:pt>
                <c:pt idx="3052">
                  <c:v>0.00792602377807</c:v>
                </c:pt>
                <c:pt idx="3053">
                  <c:v>0.00792864222002</c:v>
                </c:pt>
                <c:pt idx="3054">
                  <c:v>0.0079312623926</c:v>
                </c:pt>
                <c:pt idx="3055">
                  <c:v>0.00793650793651</c:v>
                </c:pt>
                <c:pt idx="3056">
                  <c:v>0.00794701986755</c:v>
                </c:pt>
                <c:pt idx="3057">
                  <c:v>0.00795228628231</c:v>
                </c:pt>
                <c:pt idx="3058">
                  <c:v>0.00795454545455</c:v>
                </c:pt>
                <c:pt idx="3059">
                  <c:v>0.0079554494829</c:v>
                </c:pt>
                <c:pt idx="3060">
                  <c:v>0.0079575596817</c:v>
                </c:pt>
                <c:pt idx="3061">
                  <c:v>0.00796178343949</c:v>
                </c:pt>
                <c:pt idx="3062">
                  <c:v>0.00796812749004</c:v>
                </c:pt>
                <c:pt idx="3063">
                  <c:v>0.00797342192691</c:v>
                </c:pt>
                <c:pt idx="3064">
                  <c:v>0.00797448165869</c:v>
                </c:pt>
                <c:pt idx="3065">
                  <c:v>0.00797872340426</c:v>
                </c:pt>
                <c:pt idx="3066">
                  <c:v>0.00798175598632</c:v>
                </c:pt>
                <c:pt idx="3067">
                  <c:v>0.00798403193613</c:v>
                </c:pt>
                <c:pt idx="3068">
                  <c:v>0.00798722044728</c:v>
                </c:pt>
                <c:pt idx="3069">
                  <c:v>0.00798934753662</c:v>
                </c:pt>
                <c:pt idx="3070">
                  <c:v>0.00799623706491</c:v>
                </c:pt>
                <c:pt idx="3071">
                  <c:v>0.008</c:v>
                </c:pt>
                <c:pt idx="3072">
                  <c:v>0.00801068090788</c:v>
                </c:pt>
                <c:pt idx="3073">
                  <c:v>0.00802139037433</c:v>
                </c:pt>
                <c:pt idx="3074">
                  <c:v>0.0080229226361</c:v>
                </c:pt>
                <c:pt idx="3075">
                  <c:v>0.00803212851406</c:v>
                </c:pt>
                <c:pt idx="3076">
                  <c:v>0.0080361627323</c:v>
                </c:pt>
                <c:pt idx="3077">
                  <c:v>0.008038585209</c:v>
                </c:pt>
                <c:pt idx="3078">
                  <c:v>0.00804020100503</c:v>
                </c:pt>
                <c:pt idx="3079">
                  <c:v>0.00804289544236</c:v>
                </c:pt>
                <c:pt idx="3080">
                  <c:v>0.00805152979066</c:v>
                </c:pt>
                <c:pt idx="3081">
                  <c:v>0.00805369127517</c:v>
                </c:pt>
                <c:pt idx="3082">
                  <c:v>0.00805951642901</c:v>
                </c:pt>
                <c:pt idx="3083">
                  <c:v>0.00806451612903</c:v>
                </c:pt>
                <c:pt idx="3084">
                  <c:v>0.00807265388496</c:v>
                </c:pt>
                <c:pt idx="3085">
                  <c:v>0.00807754442649</c:v>
                </c:pt>
                <c:pt idx="3086">
                  <c:v>0.00808080808081</c:v>
                </c:pt>
                <c:pt idx="3087">
                  <c:v>0.00808625336927</c:v>
                </c:pt>
                <c:pt idx="3088">
                  <c:v>0.00809061488673</c:v>
                </c:pt>
                <c:pt idx="3089">
                  <c:v>0.0080971659919</c:v>
                </c:pt>
                <c:pt idx="3090">
                  <c:v>0.00810185185185</c:v>
                </c:pt>
                <c:pt idx="3091">
                  <c:v>0.00810372771475</c:v>
                </c:pt>
                <c:pt idx="3092">
                  <c:v>0.00810810810811</c:v>
                </c:pt>
                <c:pt idx="3093">
                  <c:v>0.008109794136</c:v>
                </c:pt>
                <c:pt idx="3094">
                  <c:v>0.00811359026369</c:v>
                </c:pt>
                <c:pt idx="3095">
                  <c:v>0.00811688311688</c:v>
                </c:pt>
                <c:pt idx="3096">
                  <c:v>0.00813008130081</c:v>
                </c:pt>
                <c:pt idx="3097">
                  <c:v>0.00813743218807</c:v>
                </c:pt>
                <c:pt idx="3098">
                  <c:v>0.0081466395112</c:v>
                </c:pt>
                <c:pt idx="3099">
                  <c:v>0.00815217391304</c:v>
                </c:pt>
                <c:pt idx="3100">
                  <c:v>0.00815660685155</c:v>
                </c:pt>
                <c:pt idx="3101">
                  <c:v>0.00816326530612</c:v>
                </c:pt>
                <c:pt idx="3102">
                  <c:v>0.00816802800467</c:v>
                </c:pt>
                <c:pt idx="3103">
                  <c:v>0.00816882232811</c:v>
                </c:pt>
                <c:pt idx="3104">
                  <c:v>0.00816993464052</c:v>
                </c:pt>
                <c:pt idx="3105">
                  <c:v>0.00817438692098</c:v>
                </c:pt>
                <c:pt idx="3106">
                  <c:v>0.00818181818182</c:v>
                </c:pt>
                <c:pt idx="3107">
                  <c:v>0.00818926296633</c:v>
                </c:pt>
                <c:pt idx="3108">
                  <c:v>0.00819672131148</c:v>
                </c:pt>
                <c:pt idx="3109">
                  <c:v>0.00820419325433</c:v>
                </c:pt>
                <c:pt idx="3110">
                  <c:v>0.00820793433653</c:v>
                </c:pt>
                <c:pt idx="3111">
                  <c:v>0.00820895522388</c:v>
                </c:pt>
                <c:pt idx="3112">
                  <c:v>0.00821692686935</c:v>
                </c:pt>
                <c:pt idx="3113">
                  <c:v>0.00821917808219</c:v>
                </c:pt>
                <c:pt idx="3114">
                  <c:v>0.0082304526749</c:v>
                </c:pt>
                <c:pt idx="3115">
                  <c:v>0.00823723228995</c:v>
                </c:pt>
                <c:pt idx="3116">
                  <c:v>0.00824175824176</c:v>
                </c:pt>
                <c:pt idx="3117">
                  <c:v>0.00824742268041</c:v>
                </c:pt>
                <c:pt idx="3118">
                  <c:v>0.00825309491059</c:v>
                </c:pt>
                <c:pt idx="3119">
                  <c:v>0.00825593395253</c:v>
                </c:pt>
                <c:pt idx="3120">
                  <c:v>0.00825688073394</c:v>
                </c:pt>
                <c:pt idx="3121">
                  <c:v>0.00826446280992</c:v>
                </c:pt>
                <c:pt idx="3122">
                  <c:v>0.00827814569536</c:v>
                </c:pt>
                <c:pt idx="3123">
                  <c:v>0.00828729281768</c:v>
                </c:pt>
                <c:pt idx="3124">
                  <c:v>0.00829187396352</c:v>
                </c:pt>
                <c:pt idx="3125">
                  <c:v>0.00829875518672</c:v>
                </c:pt>
                <c:pt idx="3126">
                  <c:v>0.00830564784053</c:v>
                </c:pt>
                <c:pt idx="3127">
                  <c:v>0.00831024930748</c:v>
                </c:pt>
                <c:pt idx="3128">
                  <c:v>0.00831600831601</c:v>
                </c:pt>
                <c:pt idx="3129">
                  <c:v>0.00831946755408</c:v>
                </c:pt>
                <c:pt idx="3130">
                  <c:v>0.00832177531207</c:v>
                </c:pt>
                <c:pt idx="3131">
                  <c:v>0.00832562442183</c:v>
                </c:pt>
                <c:pt idx="3132">
                  <c:v>0.00833333333333</c:v>
                </c:pt>
                <c:pt idx="3133">
                  <c:v>0.00834202294056</c:v>
                </c:pt>
                <c:pt idx="3134">
                  <c:v>0.00835073068894</c:v>
                </c:pt>
                <c:pt idx="3135">
                  <c:v>0.008356545961</c:v>
                </c:pt>
                <c:pt idx="3136">
                  <c:v>0.00836120401338</c:v>
                </c:pt>
                <c:pt idx="3137">
                  <c:v>0.00836550836551</c:v>
                </c:pt>
                <c:pt idx="3138">
                  <c:v>0.00836820083682</c:v>
                </c:pt>
                <c:pt idx="3139">
                  <c:v>0.00837320574163</c:v>
                </c:pt>
                <c:pt idx="3140">
                  <c:v>0.00837988826816</c:v>
                </c:pt>
                <c:pt idx="3141">
                  <c:v>0.0083857442348</c:v>
                </c:pt>
                <c:pt idx="3142">
                  <c:v>0.00839160839161</c:v>
                </c:pt>
                <c:pt idx="3143">
                  <c:v>0.00839630562552</c:v>
                </c:pt>
                <c:pt idx="3144">
                  <c:v>0.00840336134454</c:v>
                </c:pt>
                <c:pt idx="3145">
                  <c:v>0.00841219768665</c:v>
                </c:pt>
                <c:pt idx="3146">
                  <c:v>0.00841514726508</c:v>
                </c:pt>
                <c:pt idx="3147">
                  <c:v>0.00842105263158</c:v>
                </c:pt>
                <c:pt idx="3148">
                  <c:v>0.00842696629213</c:v>
                </c:pt>
                <c:pt idx="3149">
                  <c:v>0.0084388185654</c:v>
                </c:pt>
                <c:pt idx="3150">
                  <c:v>0.00844277673546</c:v>
                </c:pt>
                <c:pt idx="3151">
                  <c:v>0.00845070422535</c:v>
                </c:pt>
                <c:pt idx="3152">
                  <c:v>0.00845410628019</c:v>
                </c:pt>
                <c:pt idx="3153">
                  <c:v>0.00845665961945</c:v>
                </c:pt>
                <c:pt idx="3154">
                  <c:v>0.00846262341326</c:v>
                </c:pt>
                <c:pt idx="3155">
                  <c:v>0.00847457627119</c:v>
                </c:pt>
                <c:pt idx="3156">
                  <c:v>0.00848656294201</c:v>
                </c:pt>
                <c:pt idx="3157">
                  <c:v>0.00848896434635</c:v>
                </c:pt>
                <c:pt idx="3158">
                  <c:v>0.00849256900212</c:v>
                </c:pt>
                <c:pt idx="3159">
                  <c:v>0.00849858356941</c:v>
                </c:pt>
                <c:pt idx="3160">
                  <c:v>0.00850340136054</c:v>
                </c:pt>
                <c:pt idx="3161">
                  <c:v>0.00851063829787</c:v>
                </c:pt>
                <c:pt idx="3162">
                  <c:v>0.00851788756388</c:v>
                </c:pt>
                <c:pt idx="3163">
                  <c:v>0.00852272727273</c:v>
                </c:pt>
                <c:pt idx="3164">
                  <c:v>0.00852878464819</c:v>
                </c:pt>
                <c:pt idx="3165">
                  <c:v>0.00853242320819</c:v>
                </c:pt>
                <c:pt idx="3166">
                  <c:v>0.00853374709077</c:v>
                </c:pt>
                <c:pt idx="3167">
                  <c:v>0.00854700854701</c:v>
                </c:pt>
                <c:pt idx="3168">
                  <c:v>0.00855614973262</c:v>
                </c:pt>
                <c:pt idx="3169">
                  <c:v>0.00856164383562</c:v>
                </c:pt>
                <c:pt idx="3170">
                  <c:v>0.00856531049251</c:v>
                </c:pt>
                <c:pt idx="3171">
                  <c:v>0.00856898029135</c:v>
                </c:pt>
                <c:pt idx="3172">
                  <c:v>0.00857142857143</c:v>
                </c:pt>
                <c:pt idx="3173">
                  <c:v>0.00858369098712</c:v>
                </c:pt>
                <c:pt idx="3174">
                  <c:v>0.0085910652921</c:v>
                </c:pt>
                <c:pt idx="3175">
                  <c:v>0.00859291084855</c:v>
                </c:pt>
                <c:pt idx="3176">
                  <c:v>0.00859598853868</c:v>
                </c:pt>
                <c:pt idx="3177">
                  <c:v>0.00860215053763</c:v>
                </c:pt>
                <c:pt idx="3178">
                  <c:v>0.00860585197935</c:v>
                </c:pt>
                <c:pt idx="3179">
                  <c:v>0.00862068965517</c:v>
                </c:pt>
                <c:pt idx="3180">
                  <c:v>0.00863309352518</c:v>
                </c:pt>
                <c:pt idx="3181">
                  <c:v>0.00863557858377</c:v>
                </c:pt>
                <c:pt idx="3182">
                  <c:v>0.00863930885529</c:v>
                </c:pt>
                <c:pt idx="3183">
                  <c:v>0.00864553314121</c:v>
                </c:pt>
                <c:pt idx="3184">
                  <c:v>0.00865051903114</c:v>
                </c:pt>
                <c:pt idx="3185">
                  <c:v>0.00865800865801</c:v>
                </c:pt>
                <c:pt idx="3186">
                  <c:v>0.00866551126516</c:v>
                </c:pt>
                <c:pt idx="3187">
                  <c:v>0.00866738894908</c:v>
                </c:pt>
                <c:pt idx="3188">
                  <c:v>0.00867052023121</c:v>
                </c:pt>
                <c:pt idx="3189">
                  <c:v>0.00867678958785</c:v>
                </c:pt>
                <c:pt idx="3190">
                  <c:v>0.00868055555556</c:v>
                </c:pt>
                <c:pt idx="3191">
                  <c:v>0.00869565217391</c:v>
                </c:pt>
                <c:pt idx="3192">
                  <c:v>0.00870827285922</c:v>
                </c:pt>
                <c:pt idx="3193">
                  <c:v>0.00871080139373</c:v>
                </c:pt>
                <c:pt idx="3194">
                  <c:v>0.00872093023256</c:v>
                </c:pt>
                <c:pt idx="3195">
                  <c:v>0.00873362445415</c:v>
                </c:pt>
                <c:pt idx="3196">
                  <c:v>0.00874125874126</c:v>
                </c:pt>
                <c:pt idx="3197">
                  <c:v>0.00874635568513</c:v>
                </c:pt>
                <c:pt idx="3198">
                  <c:v>0.00875099443119</c:v>
                </c:pt>
                <c:pt idx="3199">
                  <c:v>0.00875273522976</c:v>
                </c:pt>
                <c:pt idx="3200">
                  <c:v>0.00875656742557</c:v>
                </c:pt>
                <c:pt idx="3201">
                  <c:v>0.00875912408759</c:v>
                </c:pt>
                <c:pt idx="3202">
                  <c:v>0.00876095118899</c:v>
                </c:pt>
                <c:pt idx="3203">
                  <c:v>0.00876601483479</c:v>
                </c:pt>
                <c:pt idx="3204">
                  <c:v>0.00877192982456</c:v>
                </c:pt>
                <c:pt idx="3205">
                  <c:v>0.0087783467447</c:v>
                </c:pt>
                <c:pt idx="3206">
                  <c:v>0.00878477306003</c:v>
                </c:pt>
                <c:pt idx="3207">
                  <c:v>0.00878734622144</c:v>
                </c:pt>
                <c:pt idx="3208">
                  <c:v>0.00879120879121</c:v>
                </c:pt>
                <c:pt idx="3209">
                  <c:v>0.00879765395894</c:v>
                </c:pt>
                <c:pt idx="3210">
                  <c:v>0.00880281690141</c:v>
                </c:pt>
                <c:pt idx="3211">
                  <c:v>0.00881057268722</c:v>
                </c:pt>
                <c:pt idx="3212">
                  <c:v>0.00882352941176</c:v>
                </c:pt>
                <c:pt idx="3213">
                  <c:v>0.00883002207506</c:v>
                </c:pt>
                <c:pt idx="3214">
                  <c:v>0.00883392226148</c:v>
                </c:pt>
                <c:pt idx="3215">
                  <c:v>0.0088424437299</c:v>
                </c:pt>
                <c:pt idx="3216">
                  <c:v>0.00884955752212</c:v>
                </c:pt>
                <c:pt idx="3217">
                  <c:v>0.00886524822695</c:v>
                </c:pt>
                <c:pt idx="3218">
                  <c:v>0.00886917960089</c:v>
                </c:pt>
                <c:pt idx="3219">
                  <c:v>0.00887198986058</c:v>
                </c:pt>
                <c:pt idx="3220">
                  <c:v>0.00887573964497</c:v>
                </c:pt>
                <c:pt idx="3221">
                  <c:v>0.0088809946714</c:v>
                </c:pt>
                <c:pt idx="3222">
                  <c:v>0.00888324873096</c:v>
                </c:pt>
                <c:pt idx="3223">
                  <c:v>0.00888888888889</c:v>
                </c:pt>
                <c:pt idx="3224">
                  <c:v>0.00889453621347</c:v>
                </c:pt>
                <c:pt idx="3225">
                  <c:v>0.00889679715302</c:v>
                </c:pt>
                <c:pt idx="3226">
                  <c:v>0.00889877641824</c:v>
                </c:pt>
                <c:pt idx="3227">
                  <c:v>0.00890207715134</c:v>
                </c:pt>
                <c:pt idx="3228">
                  <c:v>0.00890688259109</c:v>
                </c:pt>
                <c:pt idx="3229">
                  <c:v>0.00890868596882</c:v>
                </c:pt>
                <c:pt idx="3230">
                  <c:v>0.00891265597148</c:v>
                </c:pt>
                <c:pt idx="3231">
                  <c:v>0.00891530460624</c:v>
                </c:pt>
                <c:pt idx="3232">
                  <c:v>0.00891861761427</c:v>
                </c:pt>
                <c:pt idx="3233">
                  <c:v>0.00891972249752</c:v>
                </c:pt>
                <c:pt idx="3234">
                  <c:v>0.00892857142857</c:v>
                </c:pt>
                <c:pt idx="3235">
                  <c:v>0.00893997445722</c:v>
                </c:pt>
                <c:pt idx="3236">
                  <c:v>0.00894187779434</c:v>
                </c:pt>
                <c:pt idx="3237">
                  <c:v>0.00894454382826</c:v>
                </c:pt>
                <c:pt idx="3238">
                  <c:v>0.0089485458613</c:v>
                </c:pt>
                <c:pt idx="3239">
                  <c:v>0.00895316804408</c:v>
                </c:pt>
                <c:pt idx="3240">
                  <c:v>0.0089552238806</c:v>
                </c:pt>
                <c:pt idx="3241">
                  <c:v>0.00896860986547</c:v>
                </c:pt>
                <c:pt idx="3242">
                  <c:v>0.00897435897436</c:v>
                </c:pt>
                <c:pt idx="3243">
                  <c:v>0.00897666068223</c:v>
                </c:pt>
                <c:pt idx="3244">
                  <c:v>0.00897867564534</c:v>
                </c:pt>
                <c:pt idx="3245">
                  <c:v>0.00898203592814</c:v>
                </c:pt>
                <c:pt idx="3246">
                  <c:v>0.00898587933248</c:v>
                </c:pt>
                <c:pt idx="3247">
                  <c:v>0.00898876404494</c:v>
                </c:pt>
                <c:pt idx="3248">
                  <c:v>0.0089928057554</c:v>
                </c:pt>
                <c:pt idx="3249">
                  <c:v>0.00899550224888</c:v>
                </c:pt>
                <c:pt idx="3250">
                  <c:v>0.00899653979239</c:v>
                </c:pt>
                <c:pt idx="3251">
                  <c:v>0.00900900900901</c:v>
                </c:pt>
                <c:pt idx="3252">
                  <c:v>0.00901639344262</c:v>
                </c:pt>
                <c:pt idx="3253">
                  <c:v>0.00902934537246</c:v>
                </c:pt>
                <c:pt idx="3254">
                  <c:v>0.00903614457831</c:v>
                </c:pt>
                <c:pt idx="3255">
                  <c:v>0.00903861955629</c:v>
                </c:pt>
                <c:pt idx="3256">
                  <c:v>0.0090395480226</c:v>
                </c:pt>
                <c:pt idx="3257">
                  <c:v>0.00904159132007</c:v>
                </c:pt>
                <c:pt idx="3258">
                  <c:v>0.00904522613065</c:v>
                </c:pt>
                <c:pt idx="3259">
                  <c:v>0.00904662491301</c:v>
                </c:pt>
                <c:pt idx="3260">
                  <c:v>0.00904977375566</c:v>
                </c:pt>
                <c:pt idx="3261">
                  <c:v>0.00905562742561</c:v>
                </c:pt>
                <c:pt idx="3262">
                  <c:v>0.00905797101449</c:v>
                </c:pt>
                <c:pt idx="3263">
                  <c:v>0.00906095551895</c:v>
                </c:pt>
                <c:pt idx="3264">
                  <c:v>0.00906344410876</c:v>
                </c:pt>
                <c:pt idx="3265">
                  <c:v>0.00907029478458</c:v>
                </c:pt>
                <c:pt idx="3266">
                  <c:v>0.00907441016334</c:v>
                </c:pt>
                <c:pt idx="3267">
                  <c:v>0.00907715582451</c:v>
                </c:pt>
                <c:pt idx="3268">
                  <c:v>0.00907911802853</c:v>
                </c:pt>
                <c:pt idx="3269">
                  <c:v>0.00908059023837</c:v>
                </c:pt>
                <c:pt idx="3270">
                  <c:v>0.00908173562059</c:v>
                </c:pt>
                <c:pt idx="3271">
                  <c:v>0.00909090909091</c:v>
                </c:pt>
                <c:pt idx="3272">
                  <c:v>0.00911161731207</c:v>
                </c:pt>
                <c:pt idx="3273">
                  <c:v>0.00911577028259</c:v>
                </c:pt>
                <c:pt idx="3274">
                  <c:v>0.00911854103343</c:v>
                </c:pt>
                <c:pt idx="3275">
                  <c:v>0.00913242009132</c:v>
                </c:pt>
                <c:pt idx="3276">
                  <c:v>0.00913838120104</c:v>
                </c:pt>
                <c:pt idx="3277">
                  <c:v>0.00914634146341</c:v>
                </c:pt>
                <c:pt idx="3278">
                  <c:v>0.00915032679739</c:v>
                </c:pt>
                <c:pt idx="3279">
                  <c:v>0.00915141430948</c:v>
                </c:pt>
                <c:pt idx="3280">
                  <c:v>0.0091533180778</c:v>
                </c:pt>
                <c:pt idx="3281">
                  <c:v>0.00915903413822</c:v>
                </c:pt>
                <c:pt idx="3282">
                  <c:v>0.0091649694501</c:v>
                </c:pt>
                <c:pt idx="3283">
                  <c:v>0.00917431192661</c:v>
                </c:pt>
                <c:pt idx="3284">
                  <c:v>0.00918273645546</c:v>
                </c:pt>
                <c:pt idx="3285">
                  <c:v>0.00918836140888</c:v>
                </c:pt>
                <c:pt idx="3286">
                  <c:v>0.00919117647059</c:v>
                </c:pt>
                <c:pt idx="3287">
                  <c:v>0.00919540229885</c:v>
                </c:pt>
                <c:pt idx="3288">
                  <c:v>0.00920245398773</c:v>
                </c:pt>
                <c:pt idx="3289">
                  <c:v>0.00920679886686</c:v>
                </c:pt>
                <c:pt idx="3290">
                  <c:v>0.00920810313076</c:v>
                </c:pt>
                <c:pt idx="3291">
                  <c:v>0.00920951650038</c:v>
                </c:pt>
                <c:pt idx="3292">
                  <c:v>0.00921658986175</c:v>
                </c:pt>
                <c:pt idx="3293">
                  <c:v>0.00922266139657</c:v>
                </c:pt>
                <c:pt idx="3294">
                  <c:v>0.00922509225092</c:v>
                </c:pt>
                <c:pt idx="3295">
                  <c:v>0.00923076923077</c:v>
                </c:pt>
                <c:pt idx="3296">
                  <c:v>0.00923482849604</c:v>
                </c:pt>
                <c:pt idx="3297">
                  <c:v>0.00923593618808</c:v>
                </c:pt>
                <c:pt idx="3298">
                  <c:v>0.00923787528868</c:v>
                </c:pt>
                <c:pt idx="3299">
                  <c:v>0.00924214417745</c:v>
                </c:pt>
                <c:pt idx="3300">
                  <c:v>0.00924499229584</c:v>
                </c:pt>
                <c:pt idx="3301">
                  <c:v>0.00925925925926</c:v>
                </c:pt>
                <c:pt idx="3302">
                  <c:v>0.00927643784787</c:v>
                </c:pt>
                <c:pt idx="3303">
                  <c:v>0.0092807424594</c:v>
                </c:pt>
                <c:pt idx="3304">
                  <c:v>0.00928792569659</c:v>
                </c:pt>
                <c:pt idx="3305">
                  <c:v>0.0092936802974</c:v>
                </c:pt>
                <c:pt idx="3306">
                  <c:v>0.0093023255814</c:v>
                </c:pt>
                <c:pt idx="3307">
                  <c:v>0.0093062605753</c:v>
                </c:pt>
                <c:pt idx="3308">
                  <c:v>0.0093085106383</c:v>
                </c:pt>
                <c:pt idx="3309">
                  <c:v>0.00931677018634</c:v>
                </c:pt>
                <c:pt idx="3310">
                  <c:v>0.00932400932401</c:v>
                </c:pt>
                <c:pt idx="3311">
                  <c:v>0.00933125972006</c:v>
                </c:pt>
                <c:pt idx="3312">
                  <c:v>0.00933488914819</c:v>
                </c:pt>
                <c:pt idx="3313">
                  <c:v>0.00934579439252</c:v>
                </c:pt>
                <c:pt idx="3314">
                  <c:v>0.0093537414966</c:v>
                </c:pt>
                <c:pt idx="3315">
                  <c:v>0.0093574547723</c:v>
                </c:pt>
                <c:pt idx="3316">
                  <c:v>0.00936329588015</c:v>
                </c:pt>
                <c:pt idx="3317">
                  <c:v>0.00936768149883</c:v>
                </c:pt>
                <c:pt idx="3318">
                  <c:v>0.009375</c:v>
                </c:pt>
                <c:pt idx="3319">
                  <c:v>0.0093896713615</c:v>
                </c:pt>
                <c:pt idx="3320">
                  <c:v>0.0093984962406</c:v>
                </c:pt>
                <c:pt idx="3321">
                  <c:v>0.00940170940171</c:v>
                </c:pt>
                <c:pt idx="3322">
                  <c:v>0.00940438871473</c:v>
                </c:pt>
                <c:pt idx="3323">
                  <c:v>0.00941176470588</c:v>
                </c:pt>
                <c:pt idx="3324">
                  <c:v>0.00941619585687</c:v>
                </c:pt>
                <c:pt idx="3325">
                  <c:v>0.0094191522763</c:v>
                </c:pt>
                <c:pt idx="3326">
                  <c:v>0.00942285041225</c:v>
                </c:pt>
                <c:pt idx="3327">
                  <c:v>0.00942587832048</c:v>
                </c:pt>
                <c:pt idx="3328">
                  <c:v>0.00943396226415</c:v>
                </c:pt>
                <c:pt idx="3329">
                  <c:v>0.00944881889764</c:v>
                </c:pt>
                <c:pt idx="3330">
                  <c:v>0.00945017182131</c:v>
                </c:pt>
                <c:pt idx="3331">
                  <c:v>0.00945626477541</c:v>
                </c:pt>
                <c:pt idx="3332">
                  <c:v>0.00946372239748</c:v>
                </c:pt>
                <c:pt idx="3333">
                  <c:v>0.0094696969697</c:v>
                </c:pt>
                <c:pt idx="3334">
                  <c:v>0.00947867298578</c:v>
                </c:pt>
                <c:pt idx="3335">
                  <c:v>0.00948766603416</c:v>
                </c:pt>
                <c:pt idx="3336">
                  <c:v>0.00949094046592</c:v>
                </c:pt>
                <c:pt idx="3337">
                  <c:v>0.00949367088608</c:v>
                </c:pt>
                <c:pt idx="3338">
                  <c:v>0.00950475237619</c:v>
                </c:pt>
                <c:pt idx="3339">
                  <c:v>0.0095087163233</c:v>
                </c:pt>
                <c:pt idx="3340">
                  <c:v>0.00951086956522</c:v>
                </c:pt>
                <c:pt idx="3341">
                  <c:v>0.00952380952381</c:v>
                </c:pt>
                <c:pt idx="3342">
                  <c:v>0.00953029271613</c:v>
                </c:pt>
                <c:pt idx="3343">
                  <c:v>0.00953895071542</c:v>
                </c:pt>
                <c:pt idx="3344">
                  <c:v>0.00954653937947</c:v>
                </c:pt>
                <c:pt idx="3345">
                  <c:v>0.00955414012739</c:v>
                </c:pt>
                <c:pt idx="3346">
                  <c:v>0.00956175298805</c:v>
                </c:pt>
                <c:pt idx="3347">
                  <c:v>0.00956284153005</c:v>
                </c:pt>
                <c:pt idx="3348">
                  <c:v>0.00956937799043</c:v>
                </c:pt>
                <c:pt idx="3349">
                  <c:v>0.00957592339261</c:v>
                </c:pt>
                <c:pt idx="3350">
                  <c:v>0.00958466453674</c:v>
                </c:pt>
                <c:pt idx="3351">
                  <c:v>0.00959692898273</c:v>
                </c:pt>
                <c:pt idx="3352">
                  <c:v>0.0096</c:v>
                </c:pt>
                <c:pt idx="3353">
                  <c:v>0.00961538461538</c:v>
                </c:pt>
                <c:pt idx="3354">
                  <c:v>0.0096256684492</c:v>
                </c:pt>
                <c:pt idx="3355">
                  <c:v>0.00963391136802</c:v>
                </c:pt>
                <c:pt idx="3356">
                  <c:v>0.00963855421687</c:v>
                </c:pt>
                <c:pt idx="3357">
                  <c:v>0.00964066608238</c:v>
                </c:pt>
                <c:pt idx="3358">
                  <c:v>0.00964187327824</c:v>
                </c:pt>
                <c:pt idx="3359">
                  <c:v>0.0096463022508</c:v>
                </c:pt>
                <c:pt idx="3360">
                  <c:v>0.00965018094089</c:v>
                </c:pt>
                <c:pt idx="3361">
                  <c:v>0.00965250965251</c:v>
                </c:pt>
                <c:pt idx="3362">
                  <c:v>0.00966183574879</c:v>
                </c:pt>
                <c:pt idx="3363">
                  <c:v>0.00966702470462</c:v>
                </c:pt>
                <c:pt idx="3364">
                  <c:v>0.00966850828729</c:v>
                </c:pt>
                <c:pt idx="3365">
                  <c:v>0.00967117988395</c:v>
                </c:pt>
                <c:pt idx="3366">
                  <c:v>0.00967741935484</c:v>
                </c:pt>
                <c:pt idx="3367">
                  <c:v>0.00968188105118</c:v>
                </c:pt>
                <c:pt idx="3368">
                  <c:v>0.00968523002421</c:v>
                </c:pt>
                <c:pt idx="3369">
                  <c:v>0.00968992248062</c:v>
                </c:pt>
                <c:pt idx="3370">
                  <c:v>0.00969305331179</c:v>
                </c:pt>
                <c:pt idx="3371">
                  <c:v>0.00970149253731</c:v>
                </c:pt>
                <c:pt idx="3372">
                  <c:v>0.00970873786408</c:v>
                </c:pt>
                <c:pt idx="3373">
                  <c:v>0.00971659919028</c:v>
                </c:pt>
                <c:pt idx="3374">
                  <c:v>0.00972222222222</c:v>
                </c:pt>
                <c:pt idx="3375">
                  <c:v>0.0097244732577</c:v>
                </c:pt>
                <c:pt idx="3376">
                  <c:v>0.00972762645914</c:v>
                </c:pt>
                <c:pt idx="3377">
                  <c:v>0.00973236009732</c:v>
                </c:pt>
                <c:pt idx="3378">
                  <c:v>0.00974025974026</c:v>
                </c:pt>
                <c:pt idx="3379">
                  <c:v>0.00974658869396</c:v>
                </c:pt>
                <c:pt idx="3380">
                  <c:v>0.00975609756098</c:v>
                </c:pt>
                <c:pt idx="3381">
                  <c:v>0.00977198697068</c:v>
                </c:pt>
                <c:pt idx="3382">
                  <c:v>0.00977653631285017</c:v>
                </c:pt>
                <c:pt idx="3383">
                  <c:v>0.00978792822186</c:v>
                </c:pt>
                <c:pt idx="3384">
                  <c:v>0.00979325353645</c:v>
                </c:pt>
                <c:pt idx="3385">
                  <c:v>0.00980392156863</c:v>
                </c:pt>
                <c:pt idx="3386">
                  <c:v>0.00981193785773</c:v>
                </c:pt>
                <c:pt idx="3387">
                  <c:v>0.00981461286805</c:v>
                </c:pt>
                <c:pt idx="3388">
                  <c:v>0.00981996726678</c:v>
                </c:pt>
                <c:pt idx="3389">
                  <c:v>0.0098231827112</c:v>
                </c:pt>
                <c:pt idx="3390">
                  <c:v>0.00982800982801</c:v>
                </c:pt>
                <c:pt idx="3391">
                  <c:v>0.00983284169125</c:v>
                </c:pt>
                <c:pt idx="3392">
                  <c:v>0.00983606557377</c:v>
                </c:pt>
                <c:pt idx="3393">
                  <c:v>0.00984009840098</c:v>
                </c:pt>
                <c:pt idx="3394">
                  <c:v>0.00984251968504</c:v>
                </c:pt>
                <c:pt idx="3395">
                  <c:v>0.00984682713348</c:v>
                </c:pt>
                <c:pt idx="3396">
                  <c:v>0.00985221674877</c:v>
                </c:pt>
                <c:pt idx="3397">
                  <c:v>0.00986031224322</c:v>
                </c:pt>
                <c:pt idx="3398">
                  <c:v>0.00986193293886</c:v>
                </c:pt>
                <c:pt idx="3399">
                  <c:v>0.00986342943854</c:v>
                </c:pt>
                <c:pt idx="3400">
                  <c:v>0.00986842105263</c:v>
                </c:pt>
                <c:pt idx="3401">
                  <c:v>0.00987654320988</c:v>
                </c:pt>
                <c:pt idx="3402">
                  <c:v>0.00988467874794</c:v>
                </c:pt>
                <c:pt idx="3403">
                  <c:v>0.00990099009901</c:v>
                </c:pt>
                <c:pt idx="3404">
                  <c:v>0.00991080277502</c:v>
                </c:pt>
                <c:pt idx="3405">
                  <c:v>0.00991940483571</c:v>
                </c:pt>
                <c:pt idx="3406">
                  <c:v>0.00992555831266</c:v>
                </c:pt>
                <c:pt idx="3407">
                  <c:v>0.00992907801418</c:v>
                </c:pt>
                <c:pt idx="3408">
                  <c:v>0.00993377483444</c:v>
                </c:pt>
                <c:pt idx="3409">
                  <c:v>0.00994035785288</c:v>
                </c:pt>
                <c:pt idx="3410">
                  <c:v>0.00994575045208</c:v>
                </c:pt>
                <c:pt idx="3411">
                  <c:v>0.00995024875622</c:v>
                </c:pt>
                <c:pt idx="3412">
                  <c:v>0.00995405819296</c:v>
                </c:pt>
                <c:pt idx="3413">
                  <c:v>0.00996015936255</c:v>
                </c:pt>
                <c:pt idx="3414">
                  <c:v>0.00996677740864</c:v>
                </c:pt>
                <c:pt idx="3415">
                  <c:v>0.00997150997151</c:v>
                </c:pt>
                <c:pt idx="3416">
                  <c:v>0.00997506234414</c:v>
                </c:pt>
                <c:pt idx="3417">
                  <c:v>0.009977827051</c:v>
                </c:pt>
                <c:pt idx="3418">
                  <c:v>0.00998003992016</c:v>
                </c:pt>
                <c:pt idx="3419">
                  <c:v>0.00998128509046</c:v>
                </c:pt>
                <c:pt idx="3420">
                  <c:v>0.00998336106489</c:v>
                </c:pt>
                <c:pt idx="3421">
                  <c:v>0.00998890122087</c:v>
                </c:pt>
                <c:pt idx="3422">
                  <c:v>0.00999091734787</c:v>
                </c:pt>
                <c:pt idx="3423">
                  <c:v>0.00999167360533</c:v>
                </c:pt>
                <c:pt idx="3424">
                  <c:v>0.01</c:v>
                </c:pt>
                <c:pt idx="3425">
                  <c:v>0.0100083402836</c:v>
                </c:pt>
                <c:pt idx="3426">
                  <c:v>0.0100111234705</c:v>
                </c:pt>
                <c:pt idx="3427">
                  <c:v>0.0100125156446</c:v>
                </c:pt>
                <c:pt idx="3428">
                  <c:v>0.0100143061516</c:v>
                </c:pt>
                <c:pt idx="3429">
                  <c:v>0.0100166944908</c:v>
                </c:pt>
                <c:pt idx="3430">
                  <c:v>0.0100200400802</c:v>
                </c:pt>
                <c:pt idx="3431">
                  <c:v>0.0100250626566</c:v>
                </c:pt>
                <c:pt idx="3432">
                  <c:v>0.0100273473108</c:v>
                </c:pt>
                <c:pt idx="3433">
                  <c:v>0.0100286532951</c:v>
                </c:pt>
                <c:pt idx="3434">
                  <c:v>0.0100334448161</c:v>
                </c:pt>
                <c:pt idx="3435">
                  <c:v>0.0100376411543</c:v>
                </c:pt>
                <c:pt idx="3436">
                  <c:v>0.0100401606426</c:v>
                </c:pt>
                <c:pt idx="3437">
                  <c:v>0.0100502512563</c:v>
                </c:pt>
                <c:pt idx="3438">
                  <c:v>0.0100574712644</c:v>
                </c:pt>
                <c:pt idx="3439">
                  <c:v>0.010060362173</c:v>
                </c:pt>
                <c:pt idx="3440">
                  <c:v>0.0100640439158</c:v>
                </c:pt>
                <c:pt idx="3441">
                  <c:v>0.010067114094</c:v>
                </c:pt>
                <c:pt idx="3442">
                  <c:v>0.010071942446</c:v>
                </c:pt>
                <c:pt idx="3443">
                  <c:v>0.0100755667506</c:v>
                </c:pt>
                <c:pt idx="3444">
                  <c:v>0.010101010101</c:v>
                </c:pt>
                <c:pt idx="3445">
                  <c:v>0.0101265822785</c:v>
                </c:pt>
                <c:pt idx="3446">
                  <c:v>0.0101351351351</c:v>
                </c:pt>
                <c:pt idx="3447">
                  <c:v>0.0101419878296</c:v>
                </c:pt>
                <c:pt idx="3448">
                  <c:v>0.0101465614431</c:v>
                </c:pt>
                <c:pt idx="3449">
                  <c:v>0.010152284264</c:v>
                </c:pt>
                <c:pt idx="3450">
                  <c:v>0.0101596516691</c:v>
                </c:pt>
                <c:pt idx="3451">
                  <c:v>0.010165184244</c:v>
                </c:pt>
                <c:pt idx="3452">
                  <c:v>0.0101694915254</c:v>
                </c:pt>
                <c:pt idx="3453">
                  <c:v>0.0101744186047</c:v>
                </c:pt>
                <c:pt idx="3454">
                  <c:v>0.0101757631822</c:v>
                </c:pt>
                <c:pt idx="3455">
                  <c:v>0.0101781170483</c:v>
                </c:pt>
                <c:pt idx="3456">
                  <c:v>0.010183299389</c:v>
                </c:pt>
                <c:pt idx="3457">
                  <c:v>0.0101867572156</c:v>
                </c:pt>
                <c:pt idx="3458">
                  <c:v>0.0101954120646</c:v>
                </c:pt>
                <c:pt idx="3459">
                  <c:v>0.0102040816327</c:v>
                </c:pt>
                <c:pt idx="3460">
                  <c:v>0.0102189781022</c:v>
                </c:pt>
                <c:pt idx="3461">
                  <c:v>0.0102214650767</c:v>
                </c:pt>
                <c:pt idx="3462">
                  <c:v>0.0102249488753</c:v>
                </c:pt>
                <c:pt idx="3463">
                  <c:v>0.0102301790281</c:v>
                </c:pt>
                <c:pt idx="3464">
                  <c:v>0.0102389078498</c:v>
                </c:pt>
                <c:pt idx="3465">
                  <c:v>0.0102447353443</c:v>
                </c:pt>
                <c:pt idx="3466">
                  <c:v>0.0102459016393</c:v>
                </c:pt>
                <c:pt idx="3467">
                  <c:v>0.0102505694761</c:v>
                </c:pt>
                <c:pt idx="3468">
                  <c:v>0.0102564102564</c:v>
                </c:pt>
                <c:pt idx="3469">
                  <c:v>0.0102685624013</c:v>
                </c:pt>
                <c:pt idx="3470">
                  <c:v>0.01026957638</c:v>
                </c:pt>
                <c:pt idx="3471">
                  <c:v>0.0102739726027</c:v>
                </c:pt>
                <c:pt idx="3472">
                  <c:v>0.0102827763496</c:v>
                </c:pt>
                <c:pt idx="3473">
                  <c:v>0.0102996254682</c:v>
                </c:pt>
                <c:pt idx="3474">
                  <c:v>0.0103092783505</c:v>
                </c:pt>
                <c:pt idx="3475">
                  <c:v>0.0103151862464</c:v>
                </c:pt>
                <c:pt idx="3476">
                  <c:v>0.0103270223752</c:v>
                </c:pt>
                <c:pt idx="3477">
                  <c:v>0.0103359173127</c:v>
                </c:pt>
                <c:pt idx="3478">
                  <c:v>0.0103448275862</c:v>
                </c:pt>
                <c:pt idx="3479">
                  <c:v>0.0103537532355</c:v>
                </c:pt>
                <c:pt idx="3480">
                  <c:v>0.0103626943005</c:v>
                </c:pt>
                <c:pt idx="3481">
                  <c:v>0.0103703703704</c:v>
                </c:pt>
                <c:pt idx="3482">
                  <c:v>0.0103734439834</c:v>
                </c:pt>
                <c:pt idx="3483">
                  <c:v>0.0103806228374</c:v>
                </c:pt>
                <c:pt idx="3484">
                  <c:v>0.0103896103896</c:v>
                </c:pt>
                <c:pt idx="3485">
                  <c:v>0.010395010395</c:v>
                </c:pt>
                <c:pt idx="3486">
                  <c:v>0.0103986135182</c:v>
                </c:pt>
                <c:pt idx="3487">
                  <c:v>0.0104121475054</c:v>
                </c:pt>
                <c:pt idx="3488">
                  <c:v>0.0104166666667</c:v>
                </c:pt>
                <c:pt idx="3489">
                  <c:v>0.0104321907601</c:v>
                </c:pt>
                <c:pt idx="3490">
                  <c:v>0.0104384133612</c:v>
                </c:pt>
                <c:pt idx="3491">
                  <c:v>0.0104438642298</c:v>
                </c:pt>
                <c:pt idx="3492">
                  <c:v>0.010447761194</c:v>
                </c:pt>
                <c:pt idx="3493">
                  <c:v>0.0104529616725</c:v>
                </c:pt>
                <c:pt idx="3494">
                  <c:v>0.0104575163399</c:v>
                </c:pt>
                <c:pt idx="3495">
                  <c:v>0.010460251046</c:v>
                </c:pt>
                <c:pt idx="3496">
                  <c:v>0.0104662226451</c:v>
                </c:pt>
                <c:pt idx="3497">
                  <c:v>0.0104712041885</c:v>
                </c:pt>
                <c:pt idx="3498">
                  <c:v>0.0104821802935</c:v>
                </c:pt>
                <c:pt idx="3499">
                  <c:v>0.0104895104895</c:v>
                </c:pt>
                <c:pt idx="3500">
                  <c:v>0.0104947526237</c:v>
                </c:pt>
                <c:pt idx="3501">
                  <c:v>0.010498687664</c:v>
                </c:pt>
                <c:pt idx="3502">
                  <c:v>0.0105017502917</c:v>
                </c:pt>
                <c:pt idx="3503">
                  <c:v>0.0105042016807</c:v>
                </c:pt>
                <c:pt idx="3504">
                  <c:v>0.0105078809107</c:v>
                </c:pt>
                <c:pt idx="3505">
                  <c:v>0.0105170902717</c:v>
                </c:pt>
                <c:pt idx="3506">
                  <c:v>0.0105263157895</c:v>
                </c:pt>
                <c:pt idx="3507">
                  <c:v>0.0105401844532</c:v>
                </c:pt>
                <c:pt idx="3508">
                  <c:v>0.0105448154657</c:v>
                </c:pt>
                <c:pt idx="3509">
                  <c:v>0.0105465004794</c:v>
                </c:pt>
                <c:pt idx="3510">
                  <c:v>0.0105485232068</c:v>
                </c:pt>
                <c:pt idx="3511">
                  <c:v>0.0105540897098</c:v>
                </c:pt>
                <c:pt idx="3512">
                  <c:v>0.0105580693816</c:v>
                </c:pt>
                <c:pt idx="3513">
                  <c:v>0.0105633802817</c:v>
                </c:pt>
                <c:pt idx="3514">
                  <c:v>0.0105708245243</c:v>
                </c:pt>
                <c:pt idx="3515">
                  <c:v>0.010582010582</c:v>
                </c:pt>
                <c:pt idx="3516">
                  <c:v>0.0105882352941</c:v>
                </c:pt>
                <c:pt idx="3517">
                  <c:v>0.0105960264901</c:v>
                </c:pt>
                <c:pt idx="3518">
                  <c:v>0.0106007067138</c:v>
                </c:pt>
                <c:pt idx="3519">
                  <c:v>0.0106100795756</c:v>
                </c:pt>
                <c:pt idx="3520">
                  <c:v>0.0106157112527</c:v>
                </c:pt>
                <c:pt idx="3521">
                  <c:v>0.0106194690265</c:v>
                </c:pt>
                <c:pt idx="3522">
                  <c:v>0.0106232294618</c:v>
                </c:pt>
                <c:pt idx="3523">
                  <c:v>0.0106241699867</c:v>
                </c:pt>
                <c:pt idx="3524">
                  <c:v>0.0106382978723</c:v>
                </c:pt>
                <c:pt idx="3525">
                  <c:v>0.0106524633822</c:v>
                </c:pt>
                <c:pt idx="3526">
                  <c:v>0.0106557377049</c:v>
                </c:pt>
                <c:pt idx="3527">
                  <c:v>0.0106571936057</c:v>
                </c:pt>
                <c:pt idx="3528">
                  <c:v>0.0106609808102</c:v>
                </c:pt>
                <c:pt idx="3529">
                  <c:v>0.0106666666667</c:v>
                </c:pt>
                <c:pt idx="3530">
                  <c:v>0.0106761565836</c:v>
                </c:pt>
                <c:pt idx="3531">
                  <c:v>0.0106837606838</c:v>
                </c:pt>
                <c:pt idx="3532">
                  <c:v>0.0106951871658</c:v>
                </c:pt>
                <c:pt idx="3533">
                  <c:v>0.0107066381156</c:v>
                </c:pt>
                <c:pt idx="3534">
                  <c:v>0.0107084019769</c:v>
                </c:pt>
                <c:pt idx="3535">
                  <c:v>0.0107142857143</c:v>
                </c:pt>
                <c:pt idx="3536">
                  <c:v>0.0107238605898</c:v>
                </c:pt>
                <c:pt idx="3537">
                  <c:v>0.0107270560191</c:v>
                </c:pt>
                <c:pt idx="3538">
                  <c:v>0.0107334525939</c:v>
                </c:pt>
                <c:pt idx="3539">
                  <c:v>0.0107411385607</c:v>
                </c:pt>
                <c:pt idx="3540">
                  <c:v>0.0107454667562</c:v>
                </c:pt>
                <c:pt idx="3541">
                  <c:v>0.010752688172</c:v>
                </c:pt>
                <c:pt idx="3542">
                  <c:v>0.0107719928187</c:v>
                </c:pt>
                <c:pt idx="3543">
                  <c:v>0.010775862069</c:v>
                </c:pt>
                <c:pt idx="3544">
                  <c:v>0.010781671159</c:v>
                </c:pt>
                <c:pt idx="3545">
                  <c:v>0.0107913669065</c:v>
                </c:pt>
                <c:pt idx="3546">
                  <c:v>0.0107991360691</c:v>
                </c:pt>
                <c:pt idx="3547">
                  <c:v>0.0108108108108</c:v>
                </c:pt>
                <c:pt idx="3548">
                  <c:v>0.0108225108225</c:v>
                </c:pt>
                <c:pt idx="3549">
                  <c:v>0.0108243130724</c:v>
                </c:pt>
                <c:pt idx="3550">
                  <c:v>0.0108303249097</c:v>
                </c:pt>
                <c:pt idx="3551">
                  <c:v>0.0108401084011</c:v>
                </c:pt>
                <c:pt idx="3552">
                  <c:v>0.0108459869848</c:v>
                </c:pt>
                <c:pt idx="3553">
                  <c:v>0.0108499095841</c:v>
                </c:pt>
                <c:pt idx="3554">
                  <c:v>0.0108695652174</c:v>
                </c:pt>
                <c:pt idx="3555">
                  <c:v>0.0108803165183</c:v>
                </c:pt>
                <c:pt idx="3556">
                  <c:v>0.0108991825613</c:v>
                </c:pt>
                <c:pt idx="3557">
                  <c:v>0.0109018830525</c:v>
                </c:pt>
                <c:pt idx="3558">
                  <c:v>0.0109090909091</c:v>
                </c:pt>
                <c:pt idx="3559">
                  <c:v>0.0109151973132</c:v>
                </c:pt>
                <c:pt idx="3560">
                  <c:v>0.0109289617486</c:v>
                </c:pt>
                <c:pt idx="3561">
                  <c:v>0.0109389243391</c:v>
                </c:pt>
                <c:pt idx="3562">
                  <c:v>0.0109409190372</c:v>
                </c:pt>
                <c:pt idx="3563">
                  <c:v>0.0109439124487</c:v>
                </c:pt>
                <c:pt idx="3564">
                  <c:v>0.0109489051095</c:v>
                </c:pt>
                <c:pt idx="3565">
                  <c:v>0.0109589041096</c:v>
                </c:pt>
                <c:pt idx="3566">
                  <c:v>0.0109649122807</c:v>
                </c:pt>
                <c:pt idx="3567">
                  <c:v>0.0109689213894</c:v>
                </c:pt>
                <c:pt idx="3568">
                  <c:v>0.0109717868339</c:v>
                </c:pt>
                <c:pt idx="3569">
                  <c:v>0.010989010989</c:v>
                </c:pt>
                <c:pt idx="3570">
                  <c:v>0.0110091743119</c:v>
                </c:pt>
                <c:pt idx="3571">
                  <c:v>0.011013215859</c:v>
                </c:pt>
                <c:pt idx="3572">
                  <c:v>0.0110192837466</c:v>
                </c:pt>
                <c:pt idx="3573">
                  <c:v>0.0110294117647</c:v>
                </c:pt>
                <c:pt idx="3574">
                  <c:v>0.0110375275938</c:v>
                </c:pt>
                <c:pt idx="3575">
                  <c:v>0.0110497237569</c:v>
                </c:pt>
                <c:pt idx="3576">
                  <c:v>0.0110701107011</c:v>
                </c:pt>
                <c:pt idx="3577">
                  <c:v>0.0110741971207</c:v>
                </c:pt>
                <c:pt idx="3578">
                  <c:v>0.01108033241</c:v>
                </c:pt>
                <c:pt idx="3579">
                  <c:v>0.0110864745011</c:v>
                </c:pt>
                <c:pt idx="3580">
                  <c:v>0.0110905730129</c:v>
                </c:pt>
                <c:pt idx="3581">
                  <c:v>0.0110957004161</c:v>
                </c:pt>
                <c:pt idx="3582">
                  <c:v>0.0110987791343</c:v>
                </c:pt>
                <c:pt idx="3583">
                  <c:v>0.0110998990918</c:v>
                </c:pt>
                <c:pt idx="3584">
                  <c:v>0.0111008325624</c:v>
                </c:pt>
                <c:pt idx="3585">
                  <c:v>0.0111111111111</c:v>
                </c:pt>
                <c:pt idx="3586">
                  <c:v>0.0111234705228</c:v>
                </c:pt>
                <c:pt idx="3587">
                  <c:v>0.0111317254174</c:v>
                </c:pt>
                <c:pt idx="3588">
                  <c:v>0.011135857461</c:v>
                </c:pt>
                <c:pt idx="3589">
                  <c:v>0.0111396743787</c:v>
                </c:pt>
                <c:pt idx="3590">
                  <c:v>0.0111420612813</c:v>
                </c:pt>
                <c:pt idx="3591">
                  <c:v>0.0111524163569</c:v>
                </c:pt>
                <c:pt idx="3592">
                  <c:v>0.0111593304402</c:v>
                </c:pt>
                <c:pt idx="3593">
                  <c:v>0.0111642743222</c:v>
                </c:pt>
                <c:pt idx="3594">
                  <c:v>0.0111731843575</c:v>
                </c:pt>
                <c:pt idx="3595">
                  <c:v>0.0111856823266</c:v>
                </c:pt>
                <c:pt idx="3596">
                  <c:v>0.0111940298507</c:v>
                </c:pt>
                <c:pt idx="3597">
                  <c:v>0.0112016293279</c:v>
                </c:pt>
                <c:pt idx="3598">
                  <c:v>0.0112044817927</c:v>
                </c:pt>
                <c:pt idx="3599">
                  <c:v>0.0112107623318</c:v>
                </c:pt>
                <c:pt idx="3600">
                  <c:v>0.011214953271</c:v>
                </c:pt>
                <c:pt idx="3601">
                  <c:v>0.0112233445567</c:v>
                </c:pt>
                <c:pt idx="3602">
                  <c:v>0.0112359550562</c:v>
                </c:pt>
                <c:pt idx="3603">
                  <c:v>0.0112517580872</c:v>
                </c:pt>
                <c:pt idx="3604">
                  <c:v>0.0112540192926</c:v>
                </c:pt>
                <c:pt idx="3605">
                  <c:v>0.0112589559877</c:v>
                </c:pt>
                <c:pt idx="3606">
                  <c:v>0.0112676056338</c:v>
                </c:pt>
                <c:pt idx="3607">
                  <c:v>0.0112781954887</c:v>
                </c:pt>
                <c:pt idx="3608">
                  <c:v>0.0112866817156</c:v>
                </c:pt>
                <c:pt idx="3609">
                  <c:v>0.0112881806109</c:v>
                </c:pt>
                <c:pt idx="3610">
                  <c:v>0.0112994350282</c:v>
                </c:pt>
                <c:pt idx="3611">
                  <c:v>0.0113085621971</c:v>
                </c:pt>
                <c:pt idx="3612">
                  <c:v>0.0113122171946</c:v>
                </c:pt>
                <c:pt idx="3613">
                  <c:v>0.011320754717</c:v>
                </c:pt>
                <c:pt idx="3614">
                  <c:v>0.011329305136</c:v>
                </c:pt>
                <c:pt idx="3615">
                  <c:v>0.0113314447592</c:v>
                </c:pt>
                <c:pt idx="3616">
                  <c:v>0.0113452188006</c:v>
                </c:pt>
                <c:pt idx="3617">
                  <c:v>0.0113475177305</c:v>
                </c:pt>
                <c:pt idx="3618">
                  <c:v>0.0113636363636</c:v>
                </c:pt>
                <c:pt idx="3619">
                  <c:v>0.0113821138211</c:v>
                </c:pt>
                <c:pt idx="3620">
                  <c:v>0.0113895216401</c:v>
                </c:pt>
                <c:pt idx="3621">
                  <c:v>0.011396011396</c:v>
                </c:pt>
                <c:pt idx="3622">
                  <c:v>0.0114068441065</c:v>
                </c:pt>
                <c:pt idx="3623">
                  <c:v>0.011417697431</c:v>
                </c:pt>
                <c:pt idx="3624">
                  <c:v>0.0114285714286</c:v>
                </c:pt>
                <c:pt idx="3625">
                  <c:v>0.0114358322745</c:v>
                </c:pt>
                <c:pt idx="3626">
                  <c:v>0.0114379084967</c:v>
                </c:pt>
                <c:pt idx="3627">
                  <c:v>0.0114416475973</c:v>
                </c:pt>
                <c:pt idx="3628">
                  <c:v>0.0114449213162</c:v>
                </c:pt>
                <c:pt idx="3629">
                  <c:v>0.0114503816794</c:v>
                </c:pt>
                <c:pt idx="3630">
                  <c:v>0.0114613180516</c:v>
                </c:pt>
                <c:pt idx="3631">
                  <c:v>0.0114678899083</c:v>
                </c:pt>
                <c:pt idx="3632">
                  <c:v>0.0114722753346</c:v>
                </c:pt>
                <c:pt idx="3633">
                  <c:v>0.0114754098361</c:v>
                </c:pt>
                <c:pt idx="3634">
                  <c:v>0.0114942528736</c:v>
                </c:pt>
                <c:pt idx="3635">
                  <c:v>0.0115036976171</c:v>
                </c:pt>
                <c:pt idx="3636">
                  <c:v>0.0115052732502</c:v>
                </c:pt>
                <c:pt idx="3637">
                  <c:v>0.0115207373272</c:v>
                </c:pt>
                <c:pt idx="3638">
                  <c:v>0.0115273775216</c:v>
                </c:pt>
                <c:pt idx="3639">
                  <c:v>0.0115321252059</c:v>
                </c:pt>
                <c:pt idx="3640">
                  <c:v>0.0115384615385</c:v>
                </c:pt>
                <c:pt idx="3641">
                  <c:v>0.011544011544</c:v>
                </c:pt>
                <c:pt idx="3642">
                  <c:v>0.0115473441109</c:v>
                </c:pt>
                <c:pt idx="3643">
                  <c:v>0.0115546218487</c:v>
                </c:pt>
                <c:pt idx="3644">
                  <c:v>0.0115606936416</c:v>
                </c:pt>
                <c:pt idx="3645">
                  <c:v>0.0115667718191</c:v>
                </c:pt>
                <c:pt idx="3646">
                  <c:v>0.0115740740741</c:v>
                </c:pt>
                <c:pt idx="3647">
                  <c:v>0.011583011583</c:v>
                </c:pt>
                <c:pt idx="3648">
                  <c:v>0.0115942028986</c:v>
                </c:pt>
                <c:pt idx="3649">
                  <c:v>0.0116009280742</c:v>
                </c:pt>
                <c:pt idx="3650">
                  <c:v>0.0116054158607</c:v>
                </c:pt>
                <c:pt idx="3651">
                  <c:v>0.0116279069767</c:v>
                </c:pt>
                <c:pt idx="3652">
                  <c:v>0.0116402116402</c:v>
                </c:pt>
                <c:pt idx="3653">
                  <c:v>0.0116472545757</c:v>
                </c:pt>
                <c:pt idx="3654">
                  <c:v>0.0116504854369</c:v>
                </c:pt>
                <c:pt idx="3655">
                  <c:v>0.011655011655</c:v>
                </c:pt>
                <c:pt idx="3656">
                  <c:v>0.0116618075802</c:v>
                </c:pt>
                <c:pt idx="3657">
                  <c:v>0.0116648992577</c:v>
                </c:pt>
                <c:pt idx="3658">
                  <c:v>0.0116686114352</c:v>
                </c:pt>
                <c:pt idx="3659">
                  <c:v>0.011673151751</c:v>
                </c:pt>
                <c:pt idx="3660">
                  <c:v>0.0116772823779</c:v>
                </c:pt>
                <c:pt idx="3661">
                  <c:v>0.0116788321168</c:v>
                </c:pt>
                <c:pt idx="3662">
                  <c:v>0.0116822429907</c:v>
                </c:pt>
                <c:pt idx="3663">
                  <c:v>0.0116959064327</c:v>
                </c:pt>
                <c:pt idx="3664">
                  <c:v>0.0117056856187</c:v>
                </c:pt>
                <c:pt idx="3665">
                  <c:v>0.0117096018735</c:v>
                </c:pt>
                <c:pt idx="3666">
                  <c:v>0.01171875</c:v>
                </c:pt>
                <c:pt idx="3667">
                  <c:v>0.0117302052786</c:v>
                </c:pt>
                <c:pt idx="3668">
                  <c:v>0.0117370892019</c:v>
                </c:pt>
                <c:pt idx="3669">
                  <c:v>0.0117416829746</c:v>
                </c:pt>
                <c:pt idx="3670">
                  <c:v>0.0117474302496</c:v>
                </c:pt>
                <c:pt idx="3671">
                  <c:v>0.0117493472585</c:v>
                </c:pt>
                <c:pt idx="3672">
                  <c:v>0.0117647058824</c:v>
                </c:pt>
                <c:pt idx="3673">
                  <c:v>0.0117878192534</c:v>
                </c:pt>
                <c:pt idx="3674">
                  <c:v>0.0117924528302</c:v>
                </c:pt>
                <c:pt idx="3675">
                  <c:v>0.0117955439056</c:v>
                </c:pt>
                <c:pt idx="3676">
                  <c:v>0.0117994100295</c:v>
                </c:pt>
                <c:pt idx="3677">
                  <c:v>0.011811023622</c:v>
                </c:pt>
                <c:pt idx="3678">
                  <c:v>0.0118152524168</c:v>
                </c:pt>
                <c:pt idx="3679">
                  <c:v>0.0118181818182</c:v>
                </c:pt>
                <c:pt idx="3680">
                  <c:v>0.0118203309693</c:v>
                </c:pt>
                <c:pt idx="3681">
                  <c:v>0.0118279569892</c:v>
                </c:pt>
                <c:pt idx="3682">
                  <c:v>0.0118343195266</c:v>
                </c:pt>
                <c:pt idx="3683">
                  <c:v>0.0118505013674</c:v>
                </c:pt>
                <c:pt idx="3684">
                  <c:v>0.0118518518519</c:v>
                </c:pt>
                <c:pt idx="3685">
                  <c:v>0.0118577075099</c:v>
                </c:pt>
                <c:pt idx="3686">
                  <c:v>0.0118644067797</c:v>
                </c:pt>
                <c:pt idx="3687">
                  <c:v>0.0118694362018</c:v>
                </c:pt>
                <c:pt idx="3688">
                  <c:v>0.0118733509235</c:v>
                </c:pt>
                <c:pt idx="3689">
                  <c:v>0.0118764845606</c:v>
                </c:pt>
                <c:pt idx="3690">
                  <c:v>0.0118845500849</c:v>
                </c:pt>
                <c:pt idx="3691">
                  <c:v>0.01189296333</c:v>
                </c:pt>
                <c:pt idx="3692">
                  <c:v>0.0119047619048</c:v>
                </c:pt>
                <c:pt idx="3693">
                  <c:v>0.011917659805</c:v>
                </c:pt>
                <c:pt idx="3694">
                  <c:v>0.0119205298013</c:v>
                </c:pt>
                <c:pt idx="3695">
                  <c:v>0.0119225037258</c:v>
                </c:pt>
                <c:pt idx="3696">
                  <c:v>0.0119284294235</c:v>
                </c:pt>
                <c:pt idx="3697">
                  <c:v>0.0119331742243</c:v>
                </c:pt>
                <c:pt idx="3698">
                  <c:v>0.0119402985075</c:v>
                </c:pt>
                <c:pt idx="3699">
                  <c:v>0.0119521912351</c:v>
                </c:pt>
                <c:pt idx="3700">
                  <c:v>0.0119760479042</c:v>
                </c:pt>
                <c:pt idx="3701">
                  <c:v>0.0119840213049</c:v>
                </c:pt>
                <c:pt idx="3702">
                  <c:v>0.0119940029985</c:v>
                </c:pt>
                <c:pt idx="3703">
                  <c:v>0.0119965724079</c:v>
                </c:pt>
                <c:pt idx="3704">
                  <c:v>0.012</c:v>
                </c:pt>
                <c:pt idx="3705">
                  <c:v>0.012012012012</c:v>
                </c:pt>
                <c:pt idx="3706">
                  <c:v>0.0120192307692</c:v>
                </c:pt>
                <c:pt idx="3707">
                  <c:v>0.012030075188</c:v>
                </c:pt>
                <c:pt idx="3708">
                  <c:v>0.0120336943442</c:v>
                </c:pt>
                <c:pt idx="3709">
                  <c:v>0.0120481927711</c:v>
                </c:pt>
                <c:pt idx="3710">
                  <c:v>0.0120603015075</c:v>
                </c:pt>
                <c:pt idx="3711">
                  <c:v>0.0120643431635</c:v>
                </c:pt>
                <c:pt idx="3712">
                  <c:v>0.0120724346076</c:v>
                </c:pt>
                <c:pt idx="3713">
                  <c:v>0.012077294686</c:v>
                </c:pt>
                <c:pt idx="3714">
                  <c:v>0.0120805369128</c:v>
                </c:pt>
                <c:pt idx="3715">
                  <c:v>0.012084592145</c:v>
                </c:pt>
                <c:pt idx="3716">
                  <c:v>0.0120898100173</c:v>
                </c:pt>
                <c:pt idx="3717">
                  <c:v>0.0120967741935</c:v>
                </c:pt>
                <c:pt idx="3718">
                  <c:v>0.0121065375303</c:v>
                </c:pt>
                <c:pt idx="3719">
                  <c:v>0.0121089808274</c:v>
                </c:pt>
                <c:pt idx="3720">
                  <c:v>0.0121107266436</c:v>
                </c:pt>
                <c:pt idx="3721">
                  <c:v>0.0121163166397</c:v>
                </c:pt>
                <c:pt idx="3722">
                  <c:v>0.0121212121212</c:v>
                </c:pt>
                <c:pt idx="3723">
                  <c:v>0.0121359223301</c:v>
                </c:pt>
                <c:pt idx="3724">
                  <c:v>0.0121457489879</c:v>
                </c:pt>
                <c:pt idx="3725">
                  <c:v>0.0121495327103</c:v>
                </c:pt>
                <c:pt idx="3726">
                  <c:v>0.0121580547112</c:v>
                </c:pt>
                <c:pt idx="3727">
                  <c:v>0.0121654501217</c:v>
                </c:pt>
                <c:pt idx="3728">
                  <c:v>0.0121951219512</c:v>
                </c:pt>
                <c:pt idx="3729">
                  <c:v>0.0122086570477</c:v>
                </c:pt>
                <c:pt idx="3730">
                  <c:v>0.0122199592668</c:v>
                </c:pt>
                <c:pt idx="3731">
                  <c:v>0.0122249388753</c:v>
                </c:pt>
                <c:pt idx="3732">
                  <c:v>0.0122282608696</c:v>
                </c:pt>
                <c:pt idx="3733">
                  <c:v>0.0122324159021</c:v>
                </c:pt>
                <c:pt idx="3734">
                  <c:v>0.0122377622378</c:v>
                </c:pt>
                <c:pt idx="3735">
                  <c:v>0.0122448979592</c:v>
                </c:pt>
                <c:pt idx="3736">
                  <c:v>0.0122532334922</c:v>
                </c:pt>
                <c:pt idx="3737">
                  <c:v>0.0122549019608</c:v>
                </c:pt>
                <c:pt idx="3738">
                  <c:v>0.0122591943958</c:v>
                </c:pt>
                <c:pt idx="3739">
                  <c:v>0.0122699386503</c:v>
                </c:pt>
                <c:pt idx="3740">
                  <c:v>0.012285012285</c:v>
                </c:pt>
                <c:pt idx="3741">
                  <c:v>0.0122950819672</c:v>
                </c:pt>
                <c:pt idx="3742">
                  <c:v>0.0123076923077</c:v>
                </c:pt>
                <c:pt idx="3743">
                  <c:v>0.0123119015048</c:v>
                </c:pt>
                <c:pt idx="3744">
                  <c:v>0.012323943662</c:v>
                </c:pt>
                <c:pt idx="3745">
                  <c:v>0.012325390304</c:v>
                </c:pt>
                <c:pt idx="3746">
                  <c:v>0.0123456790123</c:v>
                </c:pt>
                <c:pt idx="3747">
                  <c:v>0.0123674911661</c:v>
                </c:pt>
                <c:pt idx="3748">
                  <c:v>0.0123711340206</c:v>
                </c:pt>
                <c:pt idx="3749">
                  <c:v>0.0123839009288</c:v>
                </c:pt>
                <c:pt idx="3750">
                  <c:v>0.0123873873874</c:v>
                </c:pt>
                <c:pt idx="3751">
                  <c:v>0.0123966942149</c:v>
                </c:pt>
                <c:pt idx="3752">
                  <c:v>0.0124031007752</c:v>
                </c:pt>
                <c:pt idx="3753">
                  <c:v>0.0124069478908</c:v>
                </c:pt>
                <c:pt idx="3754">
                  <c:v>0.0124113475177</c:v>
                </c:pt>
                <c:pt idx="3755">
                  <c:v>0.0124223602484</c:v>
                </c:pt>
                <c:pt idx="3756">
                  <c:v>0.0124309392265</c:v>
                </c:pt>
                <c:pt idx="3757">
                  <c:v>0.01243339254</c:v>
                </c:pt>
                <c:pt idx="3758">
                  <c:v>0.0124378109453</c:v>
                </c:pt>
                <c:pt idx="3759">
                  <c:v>0.0124481327801</c:v>
                </c:pt>
                <c:pt idx="3760">
                  <c:v>0.01246105919</c:v>
                </c:pt>
                <c:pt idx="3761">
                  <c:v>0.0124688279302</c:v>
                </c:pt>
                <c:pt idx="3762">
                  <c:v>0.012474012474</c:v>
                </c:pt>
                <c:pt idx="3763">
                  <c:v>0.0124777183601</c:v>
                </c:pt>
                <c:pt idx="3764">
                  <c:v>0.0125</c:v>
                </c:pt>
                <c:pt idx="3765">
                  <c:v>0.0125223613596</c:v>
                </c:pt>
                <c:pt idx="3766">
                  <c:v>0.0125260960334</c:v>
                </c:pt>
                <c:pt idx="3767">
                  <c:v>0.0125313283208</c:v>
                </c:pt>
                <c:pt idx="3768">
                  <c:v>0.012539184953</c:v>
                </c:pt>
                <c:pt idx="3769">
                  <c:v>0.0125523012552</c:v>
                </c:pt>
                <c:pt idx="3770">
                  <c:v>0.0125628140704</c:v>
                </c:pt>
                <c:pt idx="3771">
                  <c:v>0.0125786163522</c:v>
                </c:pt>
                <c:pt idx="3772">
                  <c:v>0.0125944584383</c:v>
                </c:pt>
                <c:pt idx="3773">
                  <c:v>0.0126050420168</c:v>
                </c:pt>
                <c:pt idx="3774">
                  <c:v>0.01261829653</c:v>
                </c:pt>
                <c:pt idx="3775">
                  <c:v>0.0126315789474</c:v>
                </c:pt>
                <c:pt idx="3776">
                  <c:v>0.0126404494382</c:v>
                </c:pt>
                <c:pt idx="3777">
                  <c:v>0.0126582278481</c:v>
                </c:pt>
                <c:pt idx="3778">
                  <c:v>0.0126811594203</c:v>
                </c:pt>
                <c:pt idx="3779">
                  <c:v>0.0126849894292</c:v>
                </c:pt>
                <c:pt idx="3780">
                  <c:v>0.0126903553299</c:v>
                </c:pt>
                <c:pt idx="3781">
                  <c:v>0.0126984126984</c:v>
                </c:pt>
                <c:pt idx="3782">
                  <c:v>0.0127020785219</c:v>
                </c:pt>
                <c:pt idx="3783">
                  <c:v>0.012706480305</c:v>
                </c:pt>
                <c:pt idx="3784">
                  <c:v>0.0127118644068</c:v>
                </c:pt>
                <c:pt idx="3785">
                  <c:v>0.0127186009539</c:v>
                </c:pt>
                <c:pt idx="3786">
                  <c:v>0.0127226463104</c:v>
                </c:pt>
                <c:pt idx="3787">
                  <c:v>0.012729844413</c:v>
                </c:pt>
                <c:pt idx="3788">
                  <c:v>0.0127314814815</c:v>
                </c:pt>
                <c:pt idx="3789">
                  <c:v>0.0127388535032</c:v>
                </c:pt>
                <c:pt idx="3790">
                  <c:v>0.0127478753541</c:v>
                </c:pt>
                <c:pt idx="3791">
                  <c:v>0.0127551020408</c:v>
                </c:pt>
                <c:pt idx="3792">
                  <c:v>0.0127591706539</c:v>
                </c:pt>
                <c:pt idx="3793">
                  <c:v>0.0127620783956</c:v>
                </c:pt>
                <c:pt idx="3794">
                  <c:v>0.0127659574468</c:v>
                </c:pt>
                <c:pt idx="3795">
                  <c:v>0.0127713920817</c:v>
                </c:pt>
                <c:pt idx="3796">
                  <c:v>0.0127795527157</c:v>
                </c:pt>
                <c:pt idx="3797">
                  <c:v>0.0127877237852</c:v>
                </c:pt>
                <c:pt idx="3798">
                  <c:v>0.0127931769723</c:v>
                </c:pt>
                <c:pt idx="3799">
                  <c:v>0.0128040973111</c:v>
                </c:pt>
                <c:pt idx="3800">
                  <c:v>0.0128205128205</c:v>
                </c:pt>
                <c:pt idx="3801">
                  <c:v>0.0128342245989</c:v>
                </c:pt>
                <c:pt idx="3802">
                  <c:v>0.0128479657388</c:v>
                </c:pt>
                <c:pt idx="3803">
                  <c:v>0.012853470437</c:v>
                </c:pt>
                <c:pt idx="3804">
                  <c:v>0.0128617363344</c:v>
                </c:pt>
                <c:pt idx="3805">
                  <c:v>0.0128755364807</c:v>
                </c:pt>
                <c:pt idx="3806">
                  <c:v>0.0128847530422</c:v>
                </c:pt>
                <c:pt idx="3807">
                  <c:v>0.0128865979381</c:v>
                </c:pt>
                <c:pt idx="3808">
                  <c:v>0.0128893662728</c:v>
                </c:pt>
                <c:pt idx="3809">
                  <c:v>0.012893982808</c:v>
                </c:pt>
                <c:pt idx="3810">
                  <c:v>0.0129032258065</c:v>
                </c:pt>
                <c:pt idx="3811">
                  <c:v>0.0129151291513</c:v>
                </c:pt>
                <c:pt idx="3812">
                  <c:v>0.0129198966408</c:v>
                </c:pt>
                <c:pt idx="3813">
                  <c:v>0.0129240710824</c:v>
                </c:pt>
                <c:pt idx="3814">
                  <c:v>0.0129310344828</c:v>
                </c:pt>
                <c:pt idx="3815">
                  <c:v>0.0129449838188</c:v>
                </c:pt>
                <c:pt idx="3816">
                  <c:v>0.0129509713228</c:v>
                </c:pt>
                <c:pt idx="3817">
                  <c:v>0.0129533678756</c:v>
                </c:pt>
                <c:pt idx="3818">
                  <c:v>0.0129589632829</c:v>
                </c:pt>
                <c:pt idx="3819">
                  <c:v>0.012962962963</c:v>
                </c:pt>
                <c:pt idx="3820">
                  <c:v>0.0129659643436</c:v>
                </c:pt>
                <c:pt idx="3821">
                  <c:v>0.012987012987</c:v>
                </c:pt>
                <c:pt idx="3822">
                  <c:v>0.0130010834236</c:v>
                </c:pt>
                <c:pt idx="3823">
                  <c:v>0.0130081300813</c:v>
                </c:pt>
                <c:pt idx="3824">
                  <c:v>0.0130111524164</c:v>
                </c:pt>
                <c:pt idx="3825">
                  <c:v>0.0130151843818</c:v>
                </c:pt>
                <c:pt idx="3826">
                  <c:v>0.0130208333333</c:v>
                </c:pt>
                <c:pt idx="3827">
                  <c:v>0.0130293159609</c:v>
                </c:pt>
                <c:pt idx="3828">
                  <c:v>0.0130434782609</c:v>
                </c:pt>
                <c:pt idx="3829">
                  <c:v>0.0130505709625</c:v>
                </c:pt>
                <c:pt idx="3830">
                  <c:v>0.0130548302872</c:v>
                </c:pt>
                <c:pt idx="3831">
                  <c:v>0.0130624092888</c:v>
                </c:pt>
                <c:pt idx="3832">
                  <c:v>0.0130718954248</c:v>
                </c:pt>
                <c:pt idx="3833">
                  <c:v>0.0130841121495</c:v>
                </c:pt>
                <c:pt idx="3834">
                  <c:v>0.0130890052356</c:v>
                </c:pt>
                <c:pt idx="3835">
                  <c:v>0.0130952380952</c:v>
                </c:pt>
                <c:pt idx="3836">
                  <c:v>0.0131004366812</c:v>
                </c:pt>
                <c:pt idx="3837">
                  <c:v>0.0131147540984</c:v>
                </c:pt>
                <c:pt idx="3838">
                  <c:v>0.0131233595801</c:v>
                </c:pt>
                <c:pt idx="3839">
                  <c:v>0.0131291028446</c:v>
                </c:pt>
                <c:pt idx="3840">
                  <c:v>0.0131386861314</c:v>
                </c:pt>
                <c:pt idx="3841">
                  <c:v>0.0131578947368</c:v>
                </c:pt>
                <c:pt idx="3842">
                  <c:v>0.0131795716639</c:v>
                </c:pt>
                <c:pt idx="3843">
                  <c:v>0.0131868131868</c:v>
                </c:pt>
                <c:pt idx="3844">
                  <c:v>0.0131926121372</c:v>
                </c:pt>
                <c:pt idx="3845">
                  <c:v>0.013201320132</c:v>
                </c:pt>
                <c:pt idx="3846">
                  <c:v>0.0132100396301</c:v>
                </c:pt>
                <c:pt idx="3847">
                  <c:v>0.0132158590308</c:v>
                </c:pt>
                <c:pt idx="3848">
                  <c:v>0.0132275132275</c:v>
                </c:pt>
                <c:pt idx="3849">
                  <c:v>0.0132450331126</c:v>
                </c:pt>
                <c:pt idx="3850">
                  <c:v>0.0132625994695</c:v>
                </c:pt>
                <c:pt idx="3851">
                  <c:v>0.0132743362832</c:v>
                </c:pt>
                <c:pt idx="3852">
                  <c:v>0.0132890365449</c:v>
                </c:pt>
                <c:pt idx="3853">
                  <c:v>0.0132978723404</c:v>
                </c:pt>
                <c:pt idx="3854">
                  <c:v>0.0133037694013</c:v>
                </c:pt>
                <c:pt idx="3855">
                  <c:v>0.0133111480865</c:v>
                </c:pt>
                <c:pt idx="3856">
                  <c:v>0.0133155792277</c:v>
                </c:pt>
                <c:pt idx="3857">
                  <c:v>0.0133185349612</c:v>
                </c:pt>
                <c:pt idx="3858">
                  <c:v>0.0133222314738</c:v>
                </c:pt>
                <c:pt idx="3859">
                  <c:v>0.0133333333333</c:v>
                </c:pt>
                <c:pt idx="3860">
                  <c:v>0.0133481646274</c:v>
                </c:pt>
                <c:pt idx="3861">
                  <c:v>0.013358778626</c:v>
                </c:pt>
                <c:pt idx="3862">
                  <c:v>0.0133630289532</c:v>
                </c:pt>
                <c:pt idx="3863">
                  <c:v>0.0133689839572</c:v>
                </c:pt>
                <c:pt idx="3864">
                  <c:v>0.0133779264214</c:v>
                </c:pt>
                <c:pt idx="3865">
                  <c:v>0.0133819951338</c:v>
                </c:pt>
                <c:pt idx="3866">
                  <c:v>0.0133928571429</c:v>
                </c:pt>
                <c:pt idx="3867">
                  <c:v>0.0134048257373</c:v>
                </c:pt>
                <c:pt idx="3868">
                  <c:v>0.0134228187919</c:v>
                </c:pt>
                <c:pt idx="3869">
                  <c:v>0.0134408602151</c:v>
                </c:pt>
                <c:pt idx="3870">
                  <c:v>0.0134529147982</c:v>
                </c:pt>
                <c:pt idx="3871">
                  <c:v>0.013468013468</c:v>
                </c:pt>
                <c:pt idx="3872">
                  <c:v>0.0134770889488</c:v>
                </c:pt>
                <c:pt idx="3873">
                  <c:v>0.0134831460674</c:v>
                </c:pt>
                <c:pt idx="3874">
                  <c:v>0.0135135135135</c:v>
                </c:pt>
                <c:pt idx="3875">
                  <c:v>0.0135287485908</c:v>
                </c:pt>
                <c:pt idx="3876">
                  <c:v>0.0135301353014</c:v>
                </c:pt>
                <c:pt idx="3877">
                  <c:v>0.0135317997294</c:v>
                </c:pt>
                <c:pt idx="3878">
                  <c:v>0.0135440180587</c:v>
                </c:pt>
                <c:pt idx="3879">
                  <c:v>0.0135501355014</c:v>
                </c:pt>
                <c:pt idx="3880">
                  <c:v>0.0135593220339</c:v>
                </c:pt>
                <c:pt idx="3881">
                  <c:v>0.0135623869801</c:v>
                </c:pt>
                <c:pt idx="3882">
                  <c:v>0.0135746606335</c:v>
                </c:pt>
                <c:pt idx="3883">
                  <c:v>0.0135823429542</c:v>
                </c:pt>
                <c:pt idx="3884">
                  <c:v>0.0135869565217</c:v>
                </c:pt>
                <c:pt idx="3885">
                  <c:v>0.0135922330097</c:v>
                </c:pt>
                <c:pt idx="3886">
                  <c:v>0.0135938827528</c:v>
                </c:pt>
                <c:pt idx="3887">
                  <c:v>0.0136054421769</c:v>
                </c:pt>
                <c:pt idx="3888">
                  <c:v>0.0136239782016</c:v>
                </c:pt>
                <c:pt idx="3889">
                  <c:v>0.0136363636364</c:v>
                </c:pt>
                <c:pt idx="3890">
                  <c:v>0.0136518771331</c:v>
                </c:pt>
                <c:pt idx="3891">
                  <c:v>0.0136612021858</c:v>
                </c:pt>
                <c:pt idx="3892">
                  <c:v>0.0136674259681</c:v>
                </c:pt>
                <c:pt idx="3893">
                  <c:v>0.0136736554239</c:v>
                </c:pt>
                <c:pt idx="3894">
                  <c:v>0.0136798905609</c:v>
                </c:pt>
                <c:pt idx="3895">
                  <c:v>0.013698630137</c:v>
                </c:pt>
                <c:pt idx="3896">
                  <c:v>0.0137254901961</c:v>
                </c:pt>
                <c:pt idx="3897">
                  <c:v>0.0137299771167</c:v>
                </c:pt>
                <c:pt idx="3898">
                  <c:v>0.0137362637363</c:v>
                </c:pt>
                <c:pt idx="3899">
                  <c:v>0.0137420718816</c:v>
                </c:pt>
                <c:pt idx="3900">
                  <c:v>0.0137457044674</c:v>
                </c:pt>
                <c:pt idx="3901">
                  <c:v>0.0137614678899</c:v>
                </c:pt>
                <c:pt idx="3902">
                  <c:v>0.0137741046832</c:v>
                </c:pt>
                <c:pt idx="3903">
                  <c:v>0.0137772675086</c:v>
                </c:pt>
                <c:pt idx="3904">
                  <c:v>0.0137931034483</c:v>
                </c:pt>
                <c:pt idx="3905">
                  <c:v>0.0138017565872</c:v>
                </c:pt>
                <c:pt idx="3906">
                  <c:v>0.0138067061144</c:v>
                </c:pt>
                <c:pt idx="3907">
                  <c:v>0.0138190954774</c:v>
                </c:pt>
                <c:pt idx="3908">
                  <c:v>0.0138248847926</c:v>
                </c:pt>
                <c:pt idx="3909">
                  <c:v>0.0138408304498</c:v>
                </c:pt>
                <c:pt idx="3910">
                  <c:v>0.0138504155125</c:v>
                </c:pt>
                <c:pt idx="3911">
                  <c:v>0.013856812933</c:v>
                </c:pt>
                <c:pt idx="3912">
                  <c:v>0.0138888888889</c:v>
                </c:pt>
                <c:pt idx="3913">
                  <c:v>0.013916500994</c:v>
                </c:pt>
                <c:pt idx="3914">
                  <c:v>0.0139178844816</c:v>
                </c:pt>
                <c:pt idx="3915">
                  <c:v>0.0139211136891</c:v>
                </c:pt>
                <c:pt idx="3916">
                  <c:v>0.0139275766017</c:v>
                </c:pt>
                <c:pt idx="3917">
                  <c:v>0.0139318885449</c:v>
                </c:pt>
                <c:pt idx="3918">
                  <c:v>0.0139344262295</c:v>
                </c:pt>
                <c:pt idx="3919">
                  <c:v>0.01393728223</c:v>
                </c:pt>
                <c:pt idx="3920">
                  <c:v>0.0139416983523</c:v>
                </c:pt>
                <c:pt idx="3921">
                  <c:v>0.0139442231076</c:v>
                </c:pt>
                <c:pt idx="3922">
                  <c:v>0.0139534883721</c:v>
                </c:pt>
                <c:pt idx="3923">
                  <c:v>0.0139634801289</c:v>
                </c:pt>
                <c:pt idx="3924">
                  <c:v>0.0139664804469</c:v>
                </c:pt>
                <c:pt idx="3925">
                  <c:v>0.0139687756779</c:v>
                </c:pt>
                <c:pt idx="3926">
                  <c:v>0.0139720558882</c:v>
                </c:pt>
                <c:pt idx="3927">
                  <c:v>0.0139784946237</c:v>
                </c:pt>
                <c:pt idx="3928">
                  <c:v>0.013986013986</c:v>
                </c:pt>
                <c:pt idx="3929">
                  <c:v>0.014</c:v>
                </c:pt>
                <c:pt idx="3930">
                  <c:v>0.0140023337223</c:v>
                </c:pt>
                <c:pt idx="3931">
                  <c:v>0.0140032948929</c:v>
                </c:pt>
                <c:pt idx="3932">
                  <c:v>0.0140056022409</c:v>
                </c:pt>
                <c:pt idx="3933">
                  <c:v>0.0140105078809</c:v>
                </c:pt>
                <c:pt idx="3934">
                  <c:v>0.0140186915888</c:v>
                </c:pt>
                <c:pt idx="3935">
                  <c:v>0.0140280561122</c:v>
                </c:pt>
                <c:pt idx="3936">
                  <c:v>0.0140350877193</c:v>
                </c:pt>
                <c:pt idx="3937">
                  <c:v>0.0140449438202</c:v>
                </c:pt>
                <c:pt idx="3938">
                  <c:v>0.0140515222482</c:v>
                </c:pt>
                <c:pt idx="3939">
                  <c:v>0.0140625</c:v>
                </c:pt>
                <c:pt idx="3940">
                  <c:v>0.0140845070423</c:v>
                </c:pt>
                <c:pt idx="3941">
                  <c:v>0.0141065830721</c:v>
                </c:pt>
                <c:pt idx="3942">
                  <c:v>0.0141242937853</c:v>
                </c:pt>
                <c:pt idx="3943">
                  <c:v>0.0141342756184</c:v>
                </c:pt>
                <c:pt idx="3944">
                  <c:v>0.0141509433962</c:v>
                </c:pt>
                <c:pt idx="3945">
                  <c:v>0.014164305949</c:v>
                </c:pt>
                <c:pt idx="3946">
                  <c:v>0.0141843971631</c:v>
                </c:pt>
                <c:pt idx="3947">
                  <c:v>0.0141987829615</c:v>
                </c:pt>
                <c:pt idx="3948">
                  <c:v>0.0142045454545</c:v>
                </c:pt>
                <c:pt idx="3949">
                  <c:v>0.0142095914742</c:v>
                </c:pt>
                <c:pt idx="3950">
                  <c:v>0.0142180094787</c:v>
                </c:pt>
                <c:pt idx="3951">
                  <c:v>0.0142348754448</c:v>
                </c:pt>
                <c:pt idx="3952">
                  <c:v>0.0142378559464</c:v>
                </c:pt>
                <c:pt idx="3953">
                  <c:v>0.014245014245</c:v>
                </c:pt>
                <c:pt idx="3954">
                  <c:v>0.0142737195634</c:v>
                </c:pt>
                <c:pt idx="3955">
                  <c:v>0.0142857142857</c:v>
                </c:pt>
                <c:pt idx="3956">
                  <c:v>0.0143112701252</c:v>
                </c:pt>
                <c:pt idx="3957">
                  <c:v>0.0143198090692</c:v>
                </c:pt>
                <c:pt idx="3958">
                  <c:v>0.0143266475645</c:v>
                </c:pt>
                <c:pt idx="3959">
                  <c:v>0.0143369175627</c:v>
                </c:pt>
                <c:pt idx="3960">
                  <c:v>0.0143426294821</c:v>
                </c:pt>
                <c:pt idx="3961">
                  <c:v>0.0143442622951</c:v>
                </c:pt>
                <c:pt idx="3962">
                  <c:v>0.0143540669856</c:v>
                </c:pt>
                <c:pt idx="3963">
                  <c:v>0.0143603133159</c:v>
                </c:pt>
                <c:pt idx="3964">
                  <c:v>0.014367816092</c:v>
                </c:pt>
                <c:pt idx="3965">
                  <c:v>0.0143884892086</c:v>
                </c:pt>
                <c:pt idx="3966">
                  <c:v>0.014409221902</c:v>
                </c:pt>
                <c:pt idx="3967">
                  <c:v>0.0144230769231</c:v>
                </c:pt>
                <c:pt idx="3968">
                  <c:v>0.0144284128746</c:v>
                </c:pt>
                <c:pt idx="3969">
                  <c:v>0.014440433213</c:v>
                </c:pt>
                <c:pt idx="3970">
                  <c:v>0.014450867052</c:v>
                </c:pt>
                <c:pt idx="3971">
                  <c:v>0.0144578313253</c:v>
                </c:pt>
                <c:pt idx="3972">
                  <c:v>0.0144694533762</c:v>
                </c:pt>
                <c:pt idx="3973">
                  <c:v>0.0144927536232</c:v>
                </c:pt>
                <c:pt idx="3974">
                  <c:v>0.0145228215768</c:v>
                </c:pt>
                <c:pt idx="3975">
                  <c:v>0.0145278450363</c:v>
                </c:pt>
                <c:pt idx="3976">
                  <c:v>0.0145395799677</c:v>
                </c:pt>
                <c:pt idx="3977">
                  <c:v>0.0145454545455</c:v>
                </c:pt>
                <c:pt idx="3978">
                  <c:v>0.014553014553</c:v>
                </c:pt>
                <c:pt idx="3979">
                  <c:v>0.0145631067961</c:v>
                </c:pt>
                <c:pt idx="3980">
                  <c:v>0.0145772594752</c:v>
                </c:pt>
                <c:pt idx="3981">
                  <c:v>0.0145852324521</c:v>
                </c:pt>
                <c:pt idx="3982">
                  <c:v>0.0145867098865</c:v>
                </c:pt>
                <c:pt idx="3983">
                  <c:v>0.014598540146</c:v>
                </c:pt>
                <c:pt idx="3984">
                  <c:v>0.0146198830409</c:v>
                </c:pt>
                <c:pt idx="3985">
                  <c:v>0.0146341463415</c:v>
                </c:pt>
                <c:pt idx="3986">
                  <c:v>0.0146396396396</c:v>
                </c:pt>
                <c:pt idx="3987">
                  <c:v>0.0146443514644</c:v>
                </c:pt>
                <c:pt idx="3988">
                  <c:v>0.0146471371505</c:v>
                </c:pt>
                <c:pt idx="3989">
                  <c:v>0.014652014652</c:v>
                </c:pt>
                <c:pt idx="3990">
                  <c:v>0.0146699266504</c:v>
                </c:pt>
                <c:pt idx="3991">
                  <c:v>0.0146750524109</c:v>
                </c:pt>
                <c:pt idx="3992">
                  <c:v>0.0146818923328</c:v>
                </c:pt>
                <c:pt idx="3993">
                  <c:v>0.0147058823529</c:v>
                </c:pt>
                <c:pt idx="3994">
                  <c:v>0.0147368421053</c:v>
                </c:pt>
                <c:pt idx="3995">
                  <c:v>0.014742014742</c:v>
                </c:pt>
                <c:pt idx="3996">
                  <c:v>0.0147492625369</c:v>
                </c:pt>
                <c:pt idx="3997">
                  <c:v>0.0147540983607</c:v>
                </c:pt>
                <c:pt idx="3998">
                  <c:v>0.0147601476015</c:v>
                </c:pt>
                <c:pt idx="3999">
                  <c:v>0.0147783251232</c:v>
                </c:pt>
                <c:pt idx="4000">
                  <c:v>0.0147874306839</c:v>
                </c:pt>
                <c:pt idx="4001">
                  <c:v>0.0147904683648</c:v>
                </c:pt>
                <c:pt idx="4002">
                  <c:v>0.0147928994083</c:v>
                </c:pt>
                <c:pt idx="4003">
                  <c:v>0.0147965474723</c:v>
                </c:pt>
                <c:pt idx="4004">
                  <c:v>0.0148148148148</c:v>
                </c:pt>
                <c:pt idx="4005">
                  <c:v>0.0148247978437</c:v>
                </c:pt>
                <c:pt idx="4006">
                  <c:v>0.0148270181219</c:v>
                </c:pt>
                <c:pt idx="4007">
                  <c:v>0.0148367952522</c:v>
                </c:pt>
                <c:pt idx="4008">
                  <c:v>0.0148514851485</c:v>
                </c:pt>
                <c:pt idx="4009">
                  <c:v>0.0148619957537</c:v>
                </c:pt>
                <c:pt idx="4010">
                  <c:v>0.0148637489678</c:v>
                </c:pt>
                <c:pt idx="4011">
                  <c:v>0.0148698884758</c:v>
                </c:pt>
                <c:pt idx="4012">
                  <c:v>0.014880952381</c:v>
                </c:pt>
                <c:pt idx="4013">
                  <c:v>0.0149253731343</c:v>
                </c:pt>
                <c:pt idx="4014">
                  <c:v>0.0149456521739</c:v>
                </c:pt>
                <c:pt idx="4015">
                  <c:v>0.014950166113</c:v>
                </c:pt>
                <c:pt idx="4016">
                  <c:v>0.0149625935162</c:v>
                </c:pt>
                <c:pt idx="4017">
                  <c:v>0.0149659863946</c:v>
                </c:pt>
                <c:pt idx="4018">
                  <c:v>0.0149700598802</c:v>
                </c:pt>
                <c:pt idx="4019">
                  <c:v>0.0149719276357</c:v>
                </c:pt>
                <c:pt idx="4020">
                  <c:v>0.0149724192277</c:v>
                </c:pt>
                <c:pt idx="4021">
                  <c:v>0.0149750415973</c:v>
                </c:pt>
                <c:pt idx="4022">
                  <c:v>0.0149812734082</c:v>
                </c:pt>
                <c:pt idx="4023">
                  <c:v>0.0149892933619</c:v>
                </c:pt>
                <c:pt idx="4024">
                  <c:v>0.0149925037481</c:v>
                </c:pt>
                <c:pt idx="4025">
                  <c:v>0.015</c:v>
                </c:pt>
                <c:pt idx="4026">
                  <c:v>0.015015015015</c:v>
                </c:pt>
                <c:pt idx="4027">
                  <c:v>0.0150187734668</c:v>
                </c:pt>
                <c:pt idx="4028">
                  <c:v>0.0150250417362</c:v>
                </c:pt>
                <c:pt idx="4029">
                  <c:v>0.015037593985</c:v>
                </c:pt>
                <c:pt idx="4030">
                  <c:v>0.015047879617</c:v>
                </c:pt>
                <c:pt idx="4031">
                  <c:v>0.0150501672241</c:v>
                </c:pt>
                <c:pt idx="4032">
                  <c:v>0.0150537634409</c:v>
                </c:pt>
                <c:pt idx="4033">
                  <c:v>0.0150564617315</c:v>
                </c:pt>
                <c:pt idx="4034">
                  <c:v>0.0150602409639</c:v>
                </c:pt>
                <c:pt idx="4035">
                  <c:v>0.0150753768844</c:v>
                </c:pt>
                <c:pt idx="4036">
                  <c:v>0.0150943396226</c:v>
                </c:pt>
                <c:pt idx="4037">
                  <c:v>0.0151057401813</c:v>
                </c:pt>
                <c:pt idx="4038">
                  <c:v>0.0151133501259</c:v>
                </c:pt>
                <c:pt idx="4039">
                  <c:v>0.0151515151515</c:v>
                </c:pt>
                <c:pt idx="4040">
                  <c:v>0.0151724137931</c:v>
                </c:pt>
                <c:pt idx="4041">
                  <c:v>0.0151843817787</c:v>
                </c:pt>
                <c:pt idx="4042">
                  <c:v>0.0151898734177</c:v>
                </c:pt>
                <c:pt idx="4043">
                  <c:v>0.0151975683891</c:v>
                </c:pt>
                <c:pt idx="4044">
                  <c:v>0.0152091254753</c:v>
                </c:pt>
                <c:pt idx="4045">
                  <c:v>0.015214384509</c:v>
                </c:pt>
                <c:pt idx="4046">
                  <c:v>0.0152284263959</c:v>
                </c:pt>
                <c:pt idx="4047">
                  <c:v>0.015243902439</c:v>
                </c:pt>
                <c:pt idx="4048">
                  <c:v>0.0152477763659</c:v>
                </c:pt>
                <c:pt idx="4049">
                  <c:v>0.0152542372881</c:v>
                </c:pt>
                <c:pt idx="4050">
                  <c:v>0.0152671755725</c:v>
                </c:pt>
                <c:pt idx="4051">
                  <c:v>0.015274034142</c:v>
                </c:pt>
                <c:pt idx="4052">
                  <c:v>0.0152777777778</c:v>
                </c:pt>
                <c:pt idx="4053">
                  <c:v>0.0152801358234</c:v>
                </c:pt>
                <c:pt idx="4054">
                  <c:v>0.0152905198777</c:v>
                </c:pt>
                <c:pt idx="4055">
                  <c:v>0.015306122449</c:v>
                </c:pt>
                <c:pt idx="4056">
                  <c:v>0.0153256704981</c:v>
                </c:pt>
                <c:pt idx="4057">
                  <c:v>0.015332197615</c:v>
                </c:pt>
                <c:pt idx="4058">
                  <c:v>0.0153374233129</c:v>
                </c:pt>
                <c:pt idx="4059">
                  <c:v>0.015350877193</c:v>
                </c:pt>
                <c:pt idx="4060">
                  <c:v>0.0153846153846</c:v>
                </c:pt>
                <c:pt idx="4061">
                  <c:v>0.01540436457</c:v>
                </c:pt>
                <c:pt idx="4062">
                  <c:v>0.0154083204931</c:v>
                </c:pt>
                <c:pt idx="4063">
                  <c:v>0.0154185022026</c:v>
                </c:pt>
                <c:pt idx="4064">
                  <c:v>0.0154241645244</c:v>
                </c:pt>
                <c:pt idx="4065">
                  <c:v>0.0154320987654</c:v>
                </c:pt>
                <c:pt idx="4066">
                  <c:v>0.015444015444</c:v>
                </c:pt>
                <c:pt idx="4067">
                  <c:v>0.0154494382022</c:v>
                </c:pt>
                <c:pt idx="4068">
                  <c:v>0.0154639175258</c:v>
                </c:pt>
                <c:pt idx="4069">
                  <c:v>0.0154761904762</c:v>
                </c:pt>
                <c:pt idx="4070">
                  <c:v>0.015479876161</c:v>
                </c:pt>
                <c:pt idx="4071">
                  <c:v>0.0154968094804</c:v>
                </c:pt>
                <c:pt idx="4072">
                  <c:v>0.015503875969</c:v>
                </c:pt>
                <c:pt idx="4073">
                  <c:v>0.0155210643016</c:v>
                </c:pt>
                <c:pt idx="4074">
                  <c:v>0.0155279503106</c:v>
                </c:pt>
                <c:pt idx="4075">
                  <c:v>0.0155339805825</c:v>
                </c:pt>
                <c:pt idx="4076">
                  <c:v>0.0155440414508</c:v>
                </c:pt>
                <c:pt idx="4077">
                  <c:v>0.0155642023346</c:v>
                </c:pt>
                <c:pt idx="4078">
                  <c:v>0.0155709342561</c:v>
                </c:pt>
                <c:pt idx="4079">
                  <c:v>0.0155763239875</c:v>
                </c:pt>
                <c:pt idx="4080">
                  <c:v>0.0155844155844</c:v>
                </c:pt>
                <c:pt idx="4081">
                  <c:v>0.015600624025</c:v>
                </c:pt>
                <c:pt idx="4082">
                  <c:v>0.015625</c:v>
                </c:pt>
                <c:pt idx="4083">
                  <c:v>0.0156555772994</c:v>
                </c:pt>
                <c:pt idx="4084">
                  <c:v>0.0156599552573</c:v>
                </c:pt>
                <c:pt idx="4085">
                  <c:v>0.0156657963446</c:v>
                </c:pt>
                <c:pt idx="4086">
                  <c:v>0.0156739811912</c:v>
                </c:pt>
                <c:pt idx="4087">
                  <c:v>0.0156794425087</c:v>
                </c:pt>
                <c:pt idx="4088">
                  <c:v>0.0156862745098</c:v>
                </c:pt>
                <c:pt idx="4089">
                  <c:v>0.0156950672646</c:v>
                </c:pt>
                <c:pt idx="4090">
                  <c:v>0.0157068062827</c:v>
                </c:pt>
                <c:pt idx="4091">
                  <c:v>0.0157232704403</c:v>
                </c:pt>
                <c:pt idx="4092">
                  <c:v>0.0157303370787</c:v>
                </c:pt>
                <c:pt idx="4093">
                  <c:v>0.0157342657343</c:v>
                </c:pt>
                <c:pt idx="4094">
                  <c:v>0.0157480314961</c:v>
                </c:pt>
                <c:pt idx="4095">
                  <c:v>0.015761821366</c:v>
                </c:pt>
                <c:pt idx="4096">
                  <c:v>0.0157728706625</c:v>
                </c:pt>
                <c:pt idx="4097">
                  <c:v>0.0157894736842</c:v>
                </c:pt>
                <c:pt idx="4098">
                  <c:v>0.0158013544018</c:v>
                </c:pt>
                <c:pt idx="4099">
                  <c:v>0.0158102766798</c:v>
                </c:pt>
                <c:pt idx="4100">
                  <c:v>0.0158227848101</c:v>
                </c:pt>
                <c:pt idx="4101">
                  <c:v>0.0158273381295</c:v>
                </c:pt>
                <c:pt idx="4102">
                  <c:v>0.0158311345646</c:v>
                </c:pt>
                <c:pt idx="4103">
                  <c:v>0.0158371040724</c:v>
                </c:pt>
                <c:pt idx="4104">
                  <c:v>0.0158450704225</c:v>
                </c:pt>
                <c:pt idx="4105">
                  <c:v>0.015859030837</c:v>
                </c:pt>
                <c:pt idx="4106">
                  <c:v>0.015873015873</c:v>
                </c:pt>
                <c:pt idx="4107">
                  <c:v>0.0158940397351</c:v>
                </c:pt>
                <c:pt idx="4108">
                  <c:v>0.0158959537572</c:v>
                </c:pt>
                <c:pt idx="4109">
                  <c:v>0.0159045725646</c:v>
                </c:pt>
                <c:pt idx="4110">
                  <c:v>0.0159090909091</c:v>
                </c:pt>
                <c:pt idx="4111">
                  <c:v>0.0159151193634</c:v>
                </c:pt>
                <c:pt idx="4112">
                  <c:v>0.015923566879</c:v>
                </c:pt>
                <c:pt idx="4113">
                  <c:v>0.0159362549801</c:v>
                </c:pt>
                <c:pt idx="4114">
                  <c:v>0.0159453302961</c:v>
                </c:pt>
                <c:pt idx="4115">
                  <c:v>0.0159489633174</c:v>
                </c:pt>
                <c:pt idx="4116">
                  <c:v>0.0159509202454</c:v>
                </c:pt>
                <c:pt idx="4117">
                  <c:v>0.0159574468085</c:v>
                </c:pt>
                <c:pt idx="4118">
                  <c:v>0.0159680638723</c:v>
                </c:pt>
                <c:pt idx="4119">
                  <c:v>0.0159744408946</c:v>
                </c:pt>
                <c:pt idx="4120">
                  <c:v>0.0159786950732</c:v>
                </c:pt>
                <c:pt idx="4121">
                  <c:v>0.016</c:v>
                </c:pt>
                <c:pt idx="4122">
                  <c:v>0.0160183066362</c:v>
                </c:pt>
                <c:pt idx="4123">
                  <c:v>0.0160213618158</c:v>
                </c:pt>
                <c:pt idx="4124">
                  <c:v>0.0160256410256</c:v>
                </c:pt>
                <c:pt idx="4125">
                  <c:v>0.0160427807487</c:v>
                </c:pt>
                <c:pt idx="4126">
                  <c:v>0.0160550458716</c:v>
                </c:pt>
                <c:pt idx="4127">
                  <c:v>0.0160583941606</c:v>
                </c:pt>
                <c:pt idx="4128">
                  <c:v>0.0160642570281</c:v>
                </c:pt>
                <c:pt idx="4129">
                  <c:v>0.016077170418</c:v>
                </c:pt>
                <c:pt idx="4130">
                  <c:v>0.0160804020101</c:v>
                </c:pt>
                <c:pt idx="4131">
                  <c:v>0.0160857908847</c:v>
                </c:pt>
                <c:pt idx="4132">
                  <c:v>0.0161001788909</c:v>
                </c:pt>
                <c:pt idx="4133">
                  <c:v>0.0161137440758</c:v>
                </c:pt>
                <c:pt idx="4134">
                  <c:v>0.0161290322581</c:v>
                </c:pt>
                <c:pt idx="4135">
                  <c:v>0.016155088853</c:v>
                </c:pt>
                <c:pt idx="4136">
                  <c:v>0.0161662817552</c:v>
                </c:pt>
                <c:pt idx="4137">
                  <c:v>0.0161725067385</c:v>
                </c:pt>
                <c:pt idx="4138">
                  <c:v>0.0161812297735</c:v>
                </c:pt>
                <c:pt idx="4139">
                  <c:v>0.0161943319838</c:v>
                </c:pt>
                <c:pt idx="4140">
                  <c:v>0.0162162162162</c:v>
                </c:pt>
                <c:pt idx="4141">
                  <c:v>0.0162337662338</c:v>
                </c:pt>
                <c:pt idx="4142">
                  <c:v>0.0162601626016</c:v>
                </c:pt>
                <c:pt idx="4143">
                  <c:v>0.0162748643761</c:v>
                </c:pt>
                <c:pt idx="4144">
                  <c:v>0.0162866449511</c:v>
                </c:pt>
                <c:pt idx="4145">
                  <c:v>0.0162962962963</c:v>
                </c:pt>
                <c:pt idx="4146">
                  <c:v>0.0163043478261</c:v>
                </c:pt>
                <c:pt idx="4147">
                  <c:v>0.016317016317</c:v>
                </c:pt>
                <c:pt idx="4148">
                  <c:v>0.0163265306122</c:v>
                </c:pt>
                <c:pt idx="4149">
                  <c:v>0.016339869281</c:v>
                </c:pt>
                <c:pt idx="4150">
                  <c:v>0.0163447251114</c:v>
                </c:pt>
                <c:pt idx="4151">
                  <c:v>0.016348773842</c:v>
                </c:pt>
                <c:pt idx="4152">
                  <c:v>0.0163666121113</c:v>
                </c:pt>
                <c:pt idx="4153">
                  <c:v>0.016393442623</c:v>
                </c:pt>
                <c:pt idx="4154">
                  <c:v>0.0164083865087</c:v>
                </c:pt>
                <c:pt idx="4155">
                  <c:v>0.0164158686731</c:v>
                </c:pt>
                <c:pt idx="4156">
                  <c:v>0.0164179104478</c:v>
                </c:pt>
                <c:pt idx="4157">
                  <c:v>0.0164271047228</c:v>
                </c:pt>
                <c:pt idx="4158">
                  <c:v>0.0164319248826</c:v>
                </c:pt>
                <c:pt idx="4159">
                  <c:v>0.0164383561644</c:v>
                </c:pt>
                <c:pt idx="4160">
                  <c:v>0.0164473684211</c:v>
                </c:pt>
                <c:pt idx="4161">
                  <c:v>0.0164533820841</c:v>
                </c:pt>
                <c:pt idx="4162">
                  <c:v>0.0164609053498</c:v>
                </c:pt>
                <c:pt idx="4163">
                  <c:v>0.0164744645799</c:v>
                </c:pt>
                <c:pt idx="4164">
                  <c:v>0.0164835164835</c:v>
                </c:pt>
                <c:pt idx="4165">
                  <c:v>0.0164917541229</c:v>
                </c:pt>
                <c:pt idx="4166">
                  <c:v>0.016501650165</c:v>
                </c:pt>
                <c:pt idx="4167">
                  <c:v>0.0165137614679</c:v>
                </c:pt>
                <c:pt idx="4168">
                  <c:v>0.0165289256198</c:v>
                </c:pt>
                <c:pt idx="4169">
                  <c:v>0.0165441176471</c:v>
                </c:pt>
                <c:pt idx="4170">
                  <c:v>0.016548463357</c:v>
                </c:pt>
                <c:pt idx="4171">
                  <c:v>0.0165562913907</c:v>
                </c:pt>
                <c:pt idx="4172">
                  <c:v>0.0165745856354</c:v>
                </c:pt>
                <c:pt idx="4173">
                  <c:v>0.0165876777251</c:v>
                </c:pt>
                <c:pt idx="4174">
                  <c:v>0.0165975103734</c:v>
                </c:pt>
                <c:pt idx="4175">
                  <c:v>0.0166112956811</c:v>
                </c:pt>
                <c:pt idx="4176">
                  <c:v>0.016620498615</c:v>
                </c:pt>
                <c:pt idx="4177">
                  <c:v>0.016632016632</c:v>
                </c:pt>
                <c:pt idx="4178">
                  <c:v>0.0166358595194</c:v>
                </c:pt>
                <c:pt idx="4179">
                  <c:v>0.0166389351082</c:v>
                </c:pt>
                <c:pt idx="4180">
                  <c:v>0.0166666666667</c:v>
                </c:pt>
                <c:pt idx="4181">
                  <c:v>0.0167014613779</c:v>
                </c:pt>
                <c:pt idx="4182">
                  <c:v>0.016713091922</c:v>
                </c:pt>
                <c:pt idx="4183">
                  <c:v>0.0167224080268</c:v>
                </c:pt>
                <c:pt idx="4184">
                  <c:v>0.0167364016736</c:v>
                </c:pt>
                <c:pt idx="4185">
                  <c:v>0.0167597765363</c:v>
                </c:pt>
                <c:pt idx="4186">
                  <c:v>0.0167714884696</c:v>
                </c:pt>
                <c:pt idx="4187">
                  <c:v>0.0167785234899</c:v>
                </c:pt>
                <c:pt idx="4188">
                  <c:v>0.0167865707434</c:v>
                </c:pt>
                <c:pt idx="4189">
                  <c:v>0.0168067226891</c:v>
                </c:pt>
                <c:pt idx="4190">
                  <c:v>0.0168269230769</c:v>
                </c:pt>
                <c:pt idx="4191">
                  <c:v>0.016835016835</c:v>
                </c:pt>
                <c:pt idx="4192">
                  <c:v>0.0168539325843</c:v>
                </c:pt>
                <c:pt idx="4193">
                  <c:v>0.0168674698795</c:v>
                </c:pt>
                <c:pt idx="4194">
                  <c:v>0.0168776371308</c:v>
                </c:pt>
                <c:pt idx="4195">
                  <c:v>0.0168918918919</c:v>
                </c:pt>
                <c:pt idx="4196">
                  <c:v>0.0169014084507</c:v>
                </c:pt>
                <c:pt idx="4197">
                  <c:v>0.0169133192389</c:v>
                </c:pt>
                <c:pt idx="4198">
                  <c:v>0.0169230769231</c:v>
                </c:pt>
                <c:pt idx="4199">
                  <c:v>0.0169491525424</c:v>
                </c:pt>
                <c:pt idx="4200">
                  <c:v>0.0169851380042</c:v>
                </c:pt>
                <c:pt idx="4201">
                  <c:v>0.0169971671388</c:v>
                </c:pt>
                <c:pt idx="4202">
                  <c:v>0.0170068027211</c:v>
                </c:pt>
                <c:pt idx="4203">
                  <c:v>0.0170212765957</c:v>
                </c:pt>
                <c:pt idx="4204">
                  <c:v>0.0170316301703</c:v>
                </c:pt>
                <c:pt idx="4205">
                  <c:v>0.0170454545455</c:v>
                </c:pt>
                <c:pt idx="4206">
                  <c:v>0.0170575692964</c:v>
                </c:pt>
                <c:pt idx="4207">
                  <c:v>0.0170648464164</c:v>
                </c:pt>
                <c:pt idx="4208">
                  <c:v>0.0170731707317</c:v>
                </c:pt>
                <c:pt idx="4209">
                  <c:v>0.017094017094</c:v>
                </c:pt>
                <c:pt idx="4210">
                  <c:v>0.0171149144254</c:v>
                </c:pt>
                <c:pt idx="4211">
                  <c:v>0.0171232876712</c:v>
                </c:pt>
                <c:pt idx="4212">
                  <c:v>0.017130620985</c:v>
                </c:pt>
                <c:pt idx="4213">
                  <c:v>0.0171428571429</c:v>
                </c:pt>
                <c:pt idx="4214">
                  <c:v>0.0171606864275</c:v>
                </c:pt>
                <c:pt idx="4215">
                  <c:v>0.0171673819742</c:v>
                </c:pt>
                <c:pt idx="4216">
                  <c:v>0.0171821305842</c:v>
                </c:pt>
                <c:pt idx="4217">
                  <c:v>0.0171919770774</c:v>
                </c:pt>
                <c:pt idx="4218">
                  <c:v>0.0172043010753</c:v>
                </c:pt>
                <c:pt idx="4219">
                  <c:v>0.0172413793103</c:v>
                </c:pt>
                <c:pt idx="4220">
                  <c:v>0.0172555464256</c:v>
                </c:pt>
                <c:pt idx="4221">
                  <c:v>0.0172661870504</c:v>
                </c:pt>
                <c:pt idx="4222">
                  <c:v>0.0172910662824</c:v>
                </c:pt>
                <c:pt idx="4223">
                  <c:v>0.0173010380623</c:v>
                </c:pt>
                <c:pt idx="4224">
                  <c:v>0.017316017316</c:v>
                </c:pt>
                <c:pt idx="4225">
                  <c:v>0.0173228346457</c:v>
                </c:pt>
                <c:pt idx="4226">
                  <c:v>0.0173410404624</c:v>
                </c:pt>
                <c:pt idx="4227">
                  <c:v>0.0173535791757</c:v>
                </c:pt>
                <c:pt idx="4228">
                  <c:v>0.0173611111111</c:v>
                </c:pt>
                <c:pt idx="4229">
                  <c:v>0.0173661360347</c:v>
                </c:pt>
                <c:pt idx="4230">
                  <c:v>0.0173913043478</c:v>
                </c:pt>
                <c:pt idx="4231">
                  <c:v>0.0174129353234</c:v>
                </c:pt>
                <c:pt idx="4232">
                  <c:v>0.0174216027875</c:v>
                </c:pt>
                <c:pt idx="4233">
                  <c:v>0.0174418604651</c:v>
                </c:pt>
                <c:pt idx="4234">
                  <c:v>0.0174563591022</c:v>
                </c:pt>
                <c:pt idx="4235">
                  <c:v>0.0174672489083</c:v>
                </c:pt>
                <c:pt idx="4236">
                  <c:v>0.0174825174825</c:v>
                </c:pt>
                <c:pt idx="4237">
                  <c:v>0.0174927113703</c:v>
                </c:pt>
                <c:pt idx="4238">
                  <c:v>0.0175054704595</c:v>
                </c:pt>
                <c:pt idx="4239">
                  <c:v>0.0175131348511</c:v>
                </c:pt>
                <c:pt idx="4240">
                  <c:v>0.0175182481752</c:v>
                </c:pt>
                <c:pt idx="4241">
                  <c:v>0.0175284837862</c:v>
                </c:pt>
                <c:pt idx="4242">
                  <c:v>0.0175438596491</c:v>
                </c:pt>
                <c:pt idx="4243">
                  <c:v>0.0175746924429</c:v>
                </c:pt>
                <c:pt idx="4244">
                  <c:v>0.017578125</c:v>
                </c:pt>
                <c:pt idx="4245">
                  <c:v>0.0175953079179</c:v>
                </c:pt>
                <c:pt idx="4246">
                  <c:v>0.0176056338028</c:v>
                </c:pt>
                <c:pt idx="4247">
                  <c:v>0.0176125244618</c:v>
                </c:pt>
                <c:pt idx="4248">
                  <c:v>0.0176211453744</c:v>
                </c:pt>
                <c:pt idx="4249">
                  <c:v>0.0176282051282</c:v>
                </c:pt>
                <c:pt idx="4250">
                  <c:v>0.0176470588235</c:v>
                </c:pt>
                <c:pt idx="4251">
                  <c:v>0.0176630434783</c:v>
                </c:pt>
                <c:pt idx="4252">
                  <c:v>0.017667844523</c:v>
                </c:pt>
                <c:pt idx="4253">
                  <c:v>0.0176848874598</c:v>
                </c:pt>
                <c:pt idx="4254">
                  <c:v>0.0176991150442</c:v>
                </c:pt>
                <c:pt idx="4255">
                  <c:v>0.0177215189873</c:v>
                </c:pt>
                <c:pt idx="4256">
                  <c:v>0.0177304964539</c:v>
                </c:pt>
                <c:pt idx="4257">
                  <c:v>0.0177419354839</c:v>
                </c:pt>
                <c:pt idx="4258">
                  <c:v>0.0177514792899</c:v>
                </c:pt>
                <c:pt idx="4259">
                  <c:v>0.0177619893428</c:v>
                </c:pt>
                <c:pt idx="4260">
                  <c:v>0.0177664974619</c:v>
                </c:pt>
                <c:pt idx="4261">
                  <c:v>0.0177705977383</c:v>
                </c:pt>
                <c:pt idx="4262">
                  <c:v>0.0177777777778</c:v>
                </c:pt>
                <c:pt idx="4263">
                  <c:v>0.017793594306</c:v>
                </c:pt>
                <c:pt idx="4264">
                  <c:v>0.0177993527508</c:v>
                </c:pt>
                <c:pt idx="4265">
                  <c:v>0.0178041543027</c:v>
                </c:pt>
                <c:pt idx="4266">
                  <c:v>0.0178117048346</c:v>
                </c:pt>
                <c:pt idx="4267">
                  <c:v>0.0178282009724</c:v>
                </c:pt>
                <c:pt idx="4268">
                  <c:v>0.0178571428571</c:v>
                </c:pt>
                <c:pt idx="4269">
                  <c:v>0.0178837555887</c:v>
                </c:pt>
                <c:pt idx="4270">
                  <c:v>0.0178861788618</c:v>
                </c:pt>
                <c:pt idx="4271">
                  <c:v>0.0178890876565</c:v>
                </c:pt>
                <c:pt idx="4272">
                  <c:v>0.0179104477612</c:v>
                </c:pt>
                <c:pt idx="4273">
                  <c:v>0.0179211469534</c:v>
                </c:pt>
                <c:pt idx="4274">
                  <c:v>0.0179372197309</c:v>
                </c:pt>
                <c:pt idx="4275">
                  <c:v>0.0179445350734</c:v>
                </c:pt>
                <c:pt idx="4276">
                  <c:v>0.0179640718563</c:v>
                </c:pt>
                <c:pt idx="4277">
                  <c:v>0.0179775280899</c:v>
                </c:pt>
                <c:pt idx="4278">
                  <c:v>0.0179856115108</c:v>
                </c:pt>
                <c:pt idx="4279">
                  <c:v>0.0179910044978</c:v>
                </c:pt>
                <c:pt idx="4280">
                  <c:v>0.0179948586118</c:v>
                </c:pt>
                <c:pt idx="4281">
                  <c:v>0.018</c:v>
                </c:pt>
                <c:pt idx="4282">
                  <c:v>0.018018018018</c:v>
                </c:pt>
                <c:pt idx="4283">
                  <c:v>0.0180327868852</c:v>
                </c:pt>
                <c:pt idx="4284">
                  <c:v>0.0180412371134</c:v>
                </c:pt>
                <c:pt idx="4285">
                  <c:v>0.0180505415162</c:v>
                </c:pt>
                <c:pt idx="4286">
                  <c:v>0.0180722891566</c:v>
                </c:pt>
                <c:pt idx="4287">
                  <c:v>0.0180878552972</c:v>
                </c:pt>
                <c:pt idx="4288">
                  <c:v>0.0180995475113</c:v>
                </c:pt>
                <c:pt idx="4289">
                  <c:v>0.018115942029</c:v>
                </c:pt>
                <c:pt idx="4290">
                  <c:v>0.0181268882175</c:v>
                </c:pt>
                <c:pt idx="4291">
                  <c:v>0.0181347150259</c:v>
                </c:pt>
                <c:pt idx="4292">
                  <c:v>0.0181405895692</c:v>
                </c:pt>
                <c:pt idx="4293">
                  <c:v>0.018156424581</c:v>
                </c:pt>
                <c:pt idx="4294">
                  <c:v>0.0181818181818</c:v>
                </c:pt>
                <c:pt idx="4295">
                  <c:v>0.0182232346241</c:v>
                </c:pt>
                <c:pt idx="4296">
                  <c:v>0.0182370820669</c:v>
                </c:pt>
                <c:pt idx="4297">
                  <c:v>0.0182481751825</c:v>
                </c:pt>
                <c:pt idx="4298">
                  <c:v>0.0182648401826</c:v>
                </c:pt>
                <c:pt idx="4299">
                  <c:v>0.0182795698925</c:v>
                </c:pt>
                <c:pt idx="4300">
                  <c:v>0.0182926829268</c:v>
                </c:pt>
                <c:pt idx="4301">
                  <c:v>0.018302828619</c:v>
                </c:pt>
                <c:pt idx="4302">
                  <c:v>0.0183066361556</c:v>
                </c:pt>
                <c:pt idx="4303">
                  <c:v>0.018315018315</c:v>
                </c:pt>
                <c:pt idx="4304">
                  <c:v>0.0183246073298</c:v>
                </c:pt>
                <c:pt idx="4305">
                  <c:v>0.0183299389002</c:v>
                </c:pt>
                <c:pt idx="4306">
                  <c:v>0.0183486238532</c:v>
                </c:pt>
                <c:pt idx="4307">
                  <c:v>0.0183673469388</c:v>
                </c:pt>
                <c:pt idx="4308">
                  <c:v>0.0183823529412</c:v>
                </c:pt>
                <c:pt idx="4309">
                  <c:v>0.0183946488294</c:v>
                </c:pt>
                <c:pt idx="4310">
                  <c:v>0.0184049079755</c:v>
                </c:pt>
                <c:pt idx="4311">
                  <c:v>0.0184210526316</c:v>
                </c:pt>
                <c:pt idx="4312">
                  <c:v>0.0184331797235</c:v>
                </c:pt>
                <c:pt idx="4313">
                  <c:v>0.0184501845018</c:v>
                </c:pt>
                <c:pt idx="4314">
                  <c:v>0.0184615384615</c:v>
                </c:pt>
                <c:pt idx="4315">
                  <c:v>0.0184757505774</c:v>
                </c:pt>
                <c:pt idx="4316">
                  <c:v>0.0184899845917</c:v>
                </c:pt>
                <c:pt idx="4317">
                  <c:v>0.0185185185185</c:v>
                </c:pt>
                <c:pt idx="4318">
                  <c:v>0.0185614849188</c:v>
                </c:pt>
                <c:pt idx="4319">
                  <c:v>0.0185758513932</c:v>
                </c:pt>
                <c:pt idx="4320">
                  <c:v>0.0185873605948</c:v>
                </c:pt>
                <c:pt idx="4321">
                  <c:v>0.0186046511628</c:v>
                </c:pt>
                <c:pt idx="4322">
                  <c:v>0.0186170212766</c:v>
                </c:pt>
                <c:pt idx="4323">
                  <c:v>0.0186335403727</c:v>
                </c:pt>
                <c:pt idx="4324">
                  <c:v>0.018648018648</c:v>
                </c:pt>
                <c:pt idx="4325">
                  <c:v>0.0186567164179</c:v>
                </c:pt>
                <c:pt idx="4326">
                  <c:v>0.0186721991701</c:v>
                </c:pt>
                <c:pt idx="4327">
                  <c:v>0.018675721562</c:v>
                </c:pt>
                <c:pt idx="4328">
                  <c:v>0.018691588785</c:v>
                </c:pt>
                <c:pt idx="4329">
                  <c:v>0.018711018711</c:v>
                </c:pt>
                <c:pt idx="4330">
                  <c:v>0.0187165775401</c:v>
                </c:pt>
                <c:pt idx="4331">
                  <c:v>0.0187265917603</c:v>
                </c:pt>
                <c:pt idx="4332">
                  <c:v>0.0187353629977</c:v>
                </c:pt>
                <c:pt idx="4333">
                  <c:v>0.01875</c:v>
                </c:pt>
                <c:pt idx="4334">
                  <c:v>0.0187667560322</c:v>
                </c:pt>
                <c:pt idx="4335">
                  <c:v>0.0187695516163</c:v>
                </c:pt>
                <c:pt idx="4336">
                  <c:v>0.018779342723</c:v>
                </c:pt>
                <c:pt idx="4337">
                  <c:v>0.0187891440501</c:v>
                </c:pt>
                <c:pt idx="4338">
                  <c:v>0.0187969924812</c:v>
                </c:pt>
                <c:pt idx="4339">
                  <c:v>0.0188087774295</c:v>
                </c:pt>
                <c:pt idx="4340">
                  <c:v>0.0188172043011</c:v>
                </c:pt>
                <c:pt idx="4341">
                  <c:v>0.0188284518828</c:v>
                </c:pt>
                <c:pt idx="4342">
                  <c:v>0.0188679245283</c:v>
                </c:pt>
                <c:pt idx="4343">
                  <c:v>0.0189075630252</c:v>
                </c:pt>
                <c:pt idx="4344">
                  <c:v>0.0189125295508</c:v>
                </c:pt>
                <c:pt idx="4345">
                  <c:v>0.018927444795</c:v>
                </c:pt>
                <c:pt idx="4346">
                  <c:v>0.0189393939394</c:v>
                </c:pt>
                <c:pt idx="4347">
                  <c:v>0.0189573459716</c:v>
                </c:pt>
                <c:pt idx="4348">
                  <c:v>0.0189701897019</c:v>
                </c:pt>
                <c:pt idx="4349">
                  <c:v>0.0189781021898</c:v>
                </c:pt>
                <c:pt idx="4350">
                  <c:v>0.0189873417722</c:v>
                </c:pt>
                <c:pt idx="4351">
                  <c:v>0.0190023752969</c:v>
                </c:pt>
                <c:pt idx="4352">
                  <c:v>0.0190114068441</c:v>
                </c:pt>
                <c:pt idx="4353">
                  <c:v>0.0190174326466</c:v>
                </c:pt>
                <c:pt idx="4354">
                  <c:v>0.0190274841438</c:v>
                </c:pt>
                <c:pt idx="4355">
                  <c:v>0.0190476190476</c:v>
                </c:pt>
                <c:pt idx="4356">
                  <c:v>0.0190735694823</c:v>
                </c:pt>
                <c:pt idx="4357">
                  <c:v>0.0190839694656</c:v>
                </c:pt>
                <c:pt idx="4358">
                  <c:v>0.0190930787589</c:v>
                </c:pt>
                <c:pt idx="4359">
                  <c:v>0.0191082802548</c:v>
                </c:pt>
                <c:pt idx="4360">
                  <c:v>0.0191256830601</c:v>
                </c:pt>
                <c:pt idx="4361">
                  <c:v>0.0191387559809</c:v>
                </c:pt>
                <c:pt idx="4362">
                  <c:v>0.0191431175934</c:v>
                </c:pt>
                <c:pt idx="4363">
                  <c:v>0.0191570881226</c:v>
                </c:pt>
                <c:pt idx="4364">
                  <c:v>0.0191693290735</c:v>
                </c:pt>
                <c:pt idx="4365">
                  <c:v>0.0192307692308</c:v>
                </c:pt>
                <c:pt idx="4366">
                  <c:v>0.0192771084337</c:v>
                </c:pt>
                <c:pt idx="4367">
                  <c:v>0.0192837465565</c:v>
                </c:pt>
                <c:pt idx="4368">
                  <c:v>0.0192926045016</c:v>
                </c:pt>
                <c:pt idx="4369">
                  <c:v>0.019305019305</c:v>
                </c:pt>
                <c:pt idx="4370">
                  <c:v>0.0193236714976</c:v>
                </c:pt>
                <c:pt idx="4371">
                  <c:v>0.0193340494092</c:v>
                </c:pt>
                <c:pt idx="4372">
                  <c:v>0.0193548387097</c:v>
                </c:pt>
                <c:pt idx="4373">
                  <c:v>0.0193661971831</c:v>
                </c:pt>
                <c:pt idx="4374">
                  <c:v>0.0193798449612</c:v>
                </c:pt>
                <c:pt idx="4375">
                  <c:v>0.0193861066236</c:v>
                </c:pt>
                <c:pt idx="4376">
                  <c:v>0.0193965517241</c:v>
                </c:pt>
                <c:pt idx="4377">
                  <c:v>0.0194174757282</c:v>
                </c:pt>
                <c:pt idx="4378">
                  <c:v>0.0194384449244</c:v>
                </c:pt>
                <c:pt idx="4379">
                  <c:v>0.0194444444444</c:v>
                </c:pt>
                <c:pt idx="4380">
                  <c:v>0.0194489465154</c:v>
                </c:pt>
                <c:pt idx="4381">
                  <c:v>0.0194552529183</c:v>
                </c:pt>
                <c:pt idx="4382">
                  <c:v>0.0194647201946</c:v>
                </c:pt>
                <c:pt idx="4383">
                  <c:v>0.0194805194805</c:v>
                </c:pt>
                <c:pt idx="4384">
                  <c:v>0.0195035460993</c:v>
                </c:pt>
                <c:pt idx="4385">
                  <c:v>0.019512195122</c:v>
                </c:pt>
                <c:pt idx="4386">
                  <c:v>0.0195177956372</c:v>
                </c:pt>
                <c:pt idx="4387">
                  <c:v>0.01953125</c:v>
                </c:pt>
                <c:pt idx="4388">
                  <c:v>0.0195439739414</c:v>
                </c:pt>
                <c:pt idx="4389">
                  <c:v>0.0195530726257</c:v>
                </c:pt>
                <c:pt idx="4390">
                  <c:v>0.0195729537367</c:v>
                </c:pt>
                <c:pt idx="4391">
                  <c:v>0.0195758564437</c:v>
                </c:pt>
                <c:pt idx="4392">
                  <c:v>0.0196078431373</c:v>
                </c:pt>
                <c:pt idx="4393">
                  <c:v>0.0196399345336</c:v>
                </c:pt>
                <c:pt idx="4394">
                  <c:v>0.0196629213483</c:v>
                </c:pt>
                <c:pt idx="4395">
                  <c:v>0.0196721311475</c:v>
                </c:pt>
                <c:pt idx="4396">
                  <c:v>0.0196779964222</c:v>
                </c:pt>
                <c:pt idx="4397">
                  <c:v>0.0196905766526</c:v>
                </c:pt>
                <c:pt idx="4398">
                  <c:v>0.0197044334975</c:v>
                </c:pt>
                <c:pt idx="4399">
                  <c:v>0.0197183098592</c:v>
                </c:pt>
                <c:pt idx="4400">
                  <c:v>0.0197238658777</c:v>
                </c:pt>
                <c:pt idx="4401">
                  <c:v>0.0197368421053</c:v>
                </c:pt>
                <c:pt idx="4402">
                  <c:v>0.0197628458498</c:v>
                </c:pt>
                <c:pt idx="4403">
                  <c:v>0.0197693574959</c:v>
                </c:pt>
                <c:pt idx="4404">
                  <c:v>0.0197740112994</c:v>
                </c:pt>
                <c:pt idx="4405">
                  <c:v>0.019801980198</c:v>
                </c:pt>
                <c:pt idx="4406">
                  <c:v>0.0198237885463</c:v>
                </c:pt>
                <c:pt idx="4407">
                  <c:v>0.0198300283286</c:v>
                </c:pt>
                <c:pt idx="4408">
                  <c:v>0.0198412698413</c:v>
                </c:pt>
                <c:pt idx="4409">
                  <c:v>0.0198675496689</c:v>
                </c:pt>
                <c:pt idx="4410">
                  <c:v>0.0198863636364</c:v>
                </c:pt>
                <c:pt idx="4411">
                  <c:v>0.0199004975124</c:v>
                </c:pt>
                <c:pt idx="4412">
                  <c:v>0.0199203187251</c:v>
                </c:pt>
                <c:pt idx="4413">
                  <c:v>0.0199275362319</c:v>
                </c:pt>
                <c:pt idx="4414">
                  <c:v>0.0199335548173</c:v>
                </c:pt>
                <c:pt idx="4415">
                  <c:v>0.019943019943</c:v>
                </c:pt>
                <c:pt idx="4416">
                  <c:v>0.0199501246883</c:v>
                </c:pt>
                <c:pt idx="4417">
                  <c:v>0.019955654102</c:v>
                </c:pt>
                <c:pt idx="4418">
                  <c:v>0.0199600798403</c:v>
                </c:pt>
                <c:pt idx="4419">
                  <c:v>0.0199637023593</c:v>
                </c:pt>
                <c:pt idx="4420">
                  <c:v>0.0199667221298</c:v>
                </c:pt>
                <c:pt idx="4421">
                  <c:v>0.0199778024417</c:v>
                </c:pt>
                <c:pt idx="4422">
                  <c:v>0.02</c:v>
                </c:pt>
                <c:pt idx="4423">
                  <c:v>0.0200445434298</c:v>
                </c:pt>
                <c:pt idx="4424">
                  <c:v>0.0200501253133</c:v>
                </c:pt>
                <c:pt idx="4425">
                  <c:v>0.0200573065903</c:v>
                </c:pt>
                <c:pt idx="4426">
                  <c:v>0.0200668896321</c:v>
                </c:pt>
                <c:pt idx="4427">
                  <c:v>0.0200803212851</c:v>
                </c:pt>
                <c:pt idx="4428">
                  <c:v>0.0201005025126</c:v>
                </c:pt>
                <c:pt idx="4429">
                  <c:v>0.0201149425287</c:v>
                </c:pt>
                <c:pt idx="4430">
                  <c:v>0.0201342281879</c:v>
                </c:pt>
                <c:pt idx="4431">
                  <c:v>0.0201511335013</c:v>
                </c:pt>
                <c:pt idx="4432">
                  <c:v>0.0201550387597</c:v>
                </c:pt>
                <c:pt idx="4433">
                  <c:v>0.0201612903226</c:v>
                </c:pt>
                <c:pt idx="4434">
                  <c:v>0.0201729106628</c:v>
                </c:pt>
                <c:pt idx="4435">
                  <c:v>0.0201793721973</c:v>
                </c:pt>
                <c:pt idx="4436">
                  <c:v>0.020202020202</c:v>
                </c:pt>
                <c:pt idx="4437">
                  <c:v>0.0202205882353</c:v>
                </c:pt>
                <c:pt idx="4438">
                  <c:v>0.0202312138728</c:v>
                </c:pt>
                <c:pt idx="4439">
                  <c:v>0.0202380952381</c:v>
                </c:pt>
                <c:pt idx="4440">
                  <c:v>0.0202429149798</c:v>
                </c:pt>
                <c:pt idx="4441">
                  <c:v>0.020253164557</c:v>
                </c:pt>
                <c:pt idx="4442">
                  <c:v>0.0202702702703</c:v>
                </c:pt>
                <c:pt idx="4443">
                  <c:v>0.0203045685279</c:v>
                </c:pt>
                <c:pt idx="4444">
                  <c:v>0.020316027088</c:v>
                </c:pt>
                <c:pt idx="4445">
                  <c:v>0.020325203252</c:v>
                </c:pt>
                <c:pt idx="4446">
                  <c:v>0.0203389830508</c:v>
                </c:pt>
                <c:pt idx="4447">
                  <c:v>0.0203562340967</c:v>
                </c:pt>
                <c:pt idx="4448">
                  <c:v>0.0203735144312</c:v>
                </c:pt>
                <c:pt idx="4449">
                  <c:v>0.0203761755486</c:v>
                </c:pt>
                <c:pt idx="4450">
                  <c:v>0.0204081632653</c:v>
                </c:pt>
                <c:pt idx="4451">
                  <c:v>0.0204379562044</c:v>
                </c:pt>
                <c:pt idx="4452">
                  <c:v>0.0204678362573</c:v>
                </c:pt>
                <c:pt idx="4453">
                  <c:v>0.0204778156997</c:v>
                </c:pt>
                <c:pt idx="4454">
                  <c:v>0.0204918032787</c:v>
                </c:pt>
                <c:pt idx="4455">
                  <c:v>0.0205011389522</c:v>
                </c:pt>
                <c:pt idx="4456">
                  <c:v>0.0205128205128</c:v>
                </c:pt>
                <c:pt idx="4457">
                  <c:v>0.0205198358413</c:v>
                </c:pt>
                <c:pt idx="4458">
                  <c:v>0.0205479452055</c:v>
                </c:pt>
                <c:pt idx="4459">
                  <c:v>0.0205655526992</c:v>
                </c:pt>
                <c:pt idx="4460">
                  <c:v>0.0205761316872</c:v>
                </c:pt>
                <c:pt idx="4461">
                  <c:v>0.0205949656751</c:v>
                </c:pt>
                <c:pt idx="4462">
                  <c:v>0.020618556701</c:v>
                </c:pt>
                <c:pt idx="4463">
                  <c:v>0.0206422018349</c:v>
                </c:pt>
                <c:pt idx="4464">
                  <c:v>0.0206489675516</c:v>
                </c:pt>
                <c:pt idx="4465">
                  <c:v>0.0206611570248</c:v>
                </c:pt>
                <c:pt idx="4466">
                  <c:v>0.0206896551724</c:v>
                </c:pt>
                <c:pt idx="4467">
                  <c:v>0.0207182320442</c:v>
                </c:pt>
                <c:pt idx="4468">
                  <c:v>0.020725388601</c:v>
                </c:pt>
                <c:pt idx="4469">
                  <c:v>0.0207373271889</c:v>
                </c:pt>
                <c:pt idx="4470">
                  <c:v>0.0207468879668</c:v>
                </c:pt>
                <c:pt idx="4471">
                  <c:v>0.0207612456747</c:v>
                </c:pt>
                <c:pt idx="4472">
                  <c:v>0.0207715133531</c:v>
                </c:pt>
                <c:pt idx="4473">
                  <c:v>0.0207852193995</c:v>
                </c:pt>
                <c:pt idx="4474">
                  <c:v>0.02079002079</c:v>
                </c:pt>
                <c:pt idx="4475">
                  <c:v>0.0208333333333</c:v>
                </c:pt>
                <c:pt idx="4476">
                  <c:v>0.0208768267223</c:v>
                </c:pt>
                <c:pt idx="4477">
                  <c:v>0.0208816705336</c:v>
                </c:pt>
                <c:pt idx="4478">
                  <c:v>0.0208955223881</c:v>
                </c:pt>
                <c:pt idx="4479">
                  <c:v>0.0209003215434</c:v>
                </c:pt>
                <c:pt idx="4480">
                  <c:v>0.0209059233449</c:v>
                </c:pt>
                <c:pt idx="4481">
                  <c:v>0.0209205020921</c:v>
                </c:pt>
                <c:pt idx="4482">
                  <c:v>0.020942408377</c:v>
                </c:pt>
                <c:pt idx="4483">
                  <c:v>0.0209545983702</c:v>
                </c:pt>
                <c:pt idx="4484">
                  <c:v>0.0209580838323</c:v>
                </c:pt>
                <c:pt idx="4485">
                  <c:v>0.020979020979</c:v>
                </c:pt>
                <c:pt idx="4486">
                  <c:v>0.0210016155089</c:v>
                </c:pt>
                <c:pt idx="4487">
                  <c:v>0.0210084033613</c:v>
                </c:pt>
                <c:pt idx="4488">
                  <c:v>0.0210157618214</c:v>
                </c:pt>
                <c:pt idx="4489">
                  <c:v>0.0210526315789</c:v>
                </c:pt>
                <c:pt idx="4490">
                  <c:v>0.0210843373494</c:v>
                </c:pt>
                <c:pt idx="4491">
                  <c:v>0.0210970464135</c:v>
                </c:pt>
                <c:pt idx="4492">
                  <c:v>0.0211267605634</c:v>
                </c:pt>
                <c:pt idx="4493">
                  <c:v>0.0211416490486</c:v>
                </c:pt>
                <c:pt idx="4494">
                  <c:v>0.0211480362538</c:v>
                </c:pt>
                <c:pt idx="4495">
                  <c:v>0.021164021164</c:v>
                </c:pt>
                <c:pt idx="4496">
                  <c:v>0.021186440678</c:v>
                </c:pt>
                <c:pt idx="4497">
                  <c:v>0.0211946050096</c:v>
                </c:pt>
                <c:pt idx="4498">
                  <c:v>0.0212014134276</c:v>
                </c:pt>
                <c:pt idx="4499">
                  <c:v>0.0212121212121</c:v>
                </c:pt>
                <c:pt idx="4500">
                  <c:v>0.0212264150943</c:v>
                </c:pt>
                <c:pt idx="4501">
                  <c:v>0.0212314225053</c:v>
                </c:pt>
                <c:pt idx="4502">
                  <c:v>0.0212765957447</c:v>
                </c:pt>
                <c:pt idx="4503">
                  <c:v>0.0213143872114</c:v>
                </c:pt>
                <c:pt idx="4504">
                  <c:v>0.0213523131673</c:v>
                </c:pt>
                <c:pt idx="4505">
                  <c:v>0.0213675213675</c:v>
                </c:pt>
                <c:pt idx="4506">
                  <c:v>0.0213903743316</c:v>
                </c:pt>
                <c:pt idx="4507">
                  <c:v>0.0214132762313</c:v>
                </c:pt>
                <c:pt idx="4508">
                  <c:v>0.0214285714286</c:v>
                </c:pt>
                <c:pt idx="4509">
                  <c:v>0.0214424951267</c:v>
                </c:pt>
                <c:pt idx="4510">
                  <c:v>0.0214477211796</c:v>
                </c:pt>
                <c:pt idx="4511">
                  <c:v>0.0214592274678</c:v>
                </c:pt>
                <c:pt idx="4512">
                  <c:v>0.0214669051878</c:v>
                </c:pt>
                <c:pt idx="4513">
                  <c:v>0.0214797136038</c:v>
                </c:pt>
                <c:pt idx="4514">
                  <c:v>0.0215053763441</c:v>
                </c:pt>
                <c:pt idx="4515">
                  <c:v>0.0215264187867</c:v>
                </c:pt>
                <c:pt idx="4516">
                  <c:v>0.0215517241379</c:v>
                </c:pt>
                <c:pt idx="4517">
                  <c:v>0.0215633423181</c:v>
                </c:pt>
                <c:pt idx="4518">
                  <c:v>0.0215827338129</c:v>
                </c:pt>
                <c:pt idx="4519">
                  <c:v>0.0216216216216</c:v>
                </c:pt>
                <c:pt idx="4520">
                  <c:v>0.0216306156406</c:v>
                </c:pt>
                <c:pt idx="4521">
                  <c:v>0.0216346153846</c:v>
                </c:pt>
                <c:pt idx="4522">
                  <c:v>0.021645021645</c:v>
                </c:pt>
                <c:pt idx="4523">
                  <c:v>0.0216535433071</c:v>
                </c:pt>
                <c:pt idx="4524">
                  <c:v>0.0216606498195</c:v>
                </c:pt>
                <c:pt idx="4525">
                  <c:v>0.0216718266254</c:v>
                </c:pt>
                <c:pt idx="4526">
                  <c:v>0.021686746988</c:v>
                </c:pt>
                <c:pt idx="4527">
                  <c:v>0.0216962524655</c:v>
                </c:pt>
                <c:pt idx="4528">
                  <c:v>0.0217391304348</c:v>
                </c:pt>
                <c:pt idx="4529">
                  <c:v>0.021770682148</c:v>
                </c:pt>
                <c:pt idx="4530">
                  <c:v>0.0217729393468</c:v>
                </c:pt>
                <c:pt idx="4531">
                  <c:v>0.0217983651226</c:v>
                </c:pt>
                <c:pt idx="4532">
                  <c:v>0.0218068535826</c:v>
                </c:pt>
                <c:pt idx="4533">
                  <c:v>0.0218181818182</c:v>
                </c:pt>
                <c:pt idx="4534">
                  <c:v>0.0218340611354</c:v>
                </c:pt>
                <c:pt idx="4535">
                  <c:v>0.0218579234973</c:v>
                </c:pt>
                <c:pt idx="4536">
                  <c:v>0.021875</c:v>
                </c:pt>
                <c:pt idx="4537">
                  <c:v>0.021897810219</c:v>
                </c:pt>
                <c:pt idx="4538">
                  <c:v>0.0219298245614</c:v>
                </c:pt>
                <c:pt idx="4539">
                  <c:v>0.0219378427788</c:v>
                </c:pt>
                <c:pt idx="4540">
                  <c:v>0.0219435736677</c:v>
                </c:pt>
                <c:pt idx="4541">
                  <c:v>0.0219560878244</c:v>
                </c:pt>
                <c:pt idx="4542">
                  <c:v>0.021978021978</c:v>
                </c:pt>
                <c:pt idx="4543">
                  <c:v>0.0220048899756</c:v>
                </c:pt>
                <c:pt idx="4544">
                  <c:v>0.0220125786164</c:v>
                </c:pt>
                <c:pt idx="4545">
                  <c:v>0.0220264317181</c:v>
                </c:pt>
                <c:pt idx="4546">
                  <c:v>0.0220588235294</c:v>
                </c:pt>
                <c:pt idx="4547">
                  <c:v>0.0220750551876</c:v>
                </c:pt>
                <c:pt idx="4548">
                  <c:v>0.0220820189274</c:v>
                </c:pt>
                <c:pt idx="4549">
                  <c:v>0.0220994475138</c:v>
                </c:pt>
                <c:pt idx="4550">
                  <c:v>0.0221088435374</c:v>
                </c:pt>
                <c:pt idx="4551">
                  <c:v>0.022113022113</c:v>
                </c:pt>
                <c:pt idx="4552">
                  <c:v>0.0221238938053</c:v>
                </c:pt>
                <c:pt idx="4553">
                  <c:v>0.0221402214022</c:v>
                </c:pt>
                <c:pt idx="4554">
                  <c:v>0.0221518987342</c:v>
                </c:pt>
                <c:pt idx="4555">
                  <c:v>0.0222222222222</c:v>
                </c:pt>
                <c:pt idx="4556">
                  <c:v>0.0222841225627</c:v>
                </c:pt>
                <c:pt idx="4557">
                  <c:v>0.0223048327138</c:v>
                </c:pt>
                <c:pt idx="4558">
                  <c:v>0.0223214285714</c:v>
                </c:pt>
                <c:pt idx="4559">
                  <c:v>0.0223325062035</c:v>
                </c:pt>
                <c:pt idx="4560">
                  <c:v>0.0223463687151</c:v>
                </c:pt>
                <c:pt idx="4561">
                  <c:v>0.0223642172524</c:v>
                </c:pt>
                <c:pt idx="4562">
                  <c:v>0.0223713646532</c:v>
                </c:pt>
                <c:pt idx="4563">
                  <c:v>0.0223880597015</c:v>
                </c:pt>
                <c:pt idx="4564">
                  <c:v>0.0224056603774</c:v>
                </c:pt>
                <c:pt idx="4565">
                  <c:v>0.0224215246637</c:v>
                </c:pt>
                <c:pt idx="4566">
                  <c:v>0.0224299065421</c:v>
                </c:pt>
                <c:pt idx="4567">
                  <c:v>0.0224358974359</c:v>
                </c:pt>
                <c:pt idx="4568">
                  <c:v>0.0224719101124</c:v>
                </c:pt>
                <c:pt idx="4569">
                  <c:v>0.0225080385852</c:v>
                </c:pt>
                <c:pt idx="4570">
                  <c:v>0.0225225225225</c:v>
                </c:pt>
                <c:pt idx="4571">
                  <c:v>0.0225409836066</c:v>
                </c:pt>
                <c:pt idx="4572">
                  <c:v>0.0225563909774</c:v>
                </c:pt>
                <c:pt idx="4573">
                  <c:v>0.0225806451613</c:v>
                </c:pt>
                <c:pt idx="4574">
                  <c:v>0.0225988700565</c:v>
                </c:pt>
                <c:pt idx="4575">
                  <c:v>0.0226130653266</c:v>
                </c:pt>
                <c:pt idx="4576">
                  <c:v>0.0226171243942</c:v>
                </c:pt>
                <c:pt idx="4577">
                  <c:v>0.0226244343891</c:v>
                </c:pt>
                <c:pt idx="4578">
                  <c:v>0.022633744856</c:v>
                </c:pt>
                <c:pt idx="4579">
                  <c:v>0.022641509434</c:v>
                </c:pt>
                <c:pt idx="4580">
                  <c:v>0.0226537216828</c:v>
                </c:pt>
                <c:pt idx="4581">
                  <c:v>0.0226628895184</c:v>
                </c:pt>
                <c:pt idx="4582">
                  <c:v>0.0226700251889</c:v>
                </c:pt>
                <c:pt idx="4583">
                  <c:v>0.0226904376013</c:v>
                </c:pt>
                <c:pt idx="4584">
                  <c:v>0.0227272727273</c:v>
                </c:pt>
                <c:pt idx="4585">
                  <c:v>0.0227642276423</c:v>
                </c:pt>
                <c:pt idx="4586">
                  <c:v>0.0227848101266</c:v>
                </c:pt>
                <c:pt idx="4587">
                  <c:v>0.022792022792</c:v>
                </c:pt>
                <c:pt idx="4588">
                  <c:v>0.0228013029316</c:v>
                </c:pt>
                <c:pt idx="4589">
                  <c:v>0.0228136882129</c:v>
                </c:pt>
                <c:pt idx="4590">
                  <c:v>0.0228215767635</c:v>
                </c:pt>
                <c:pt idx="4591">
                  <c:v>0.0228310502283</c:v>
                </c:pt>
                <c:pt idx="4592">
                  <c:v>0.0228571428571</c:v>
                </c:pt>
                <c:pt idx="4593">
                  <c:v>0.022869022869</c:v>
                </c:pt>
                <c:pt idx="4594">
                  <c:v>0.0228716645489</c:v>
                </c:pt>
                <c:pt idx="4595">
                  <c:v>0.0228758169935</c:v>
                </c:pt>
                <c:pt idx="4596">
                  <c:v>0.0228873239437</c:v>
                </c:pt>
                <c:pt idx="4597">
                  <c:v>0.0229007633588</c:v>
                </c:pt>
                <c:pt idx="4598">
                  <c:v>0.0229226361032</c:v>
                </c:pt>
                <c:pt idx="4599">
                  <c:v>0.0229357798165</c:v>
                </c:pt>
                <c:pt idx="4600">
                  <c:v>0.0229508196721</c:v>
                </c:pt>
                <c:pt idx="4601">
                  <c:v>0.0229645093946</c:v>
                </c:pt>
                <c:pt idx="4602">
                  <c:v>0.0229885057471</c:v>
                </c:pt>
                <c:pt idx="4603">
                  <c:v>0.0230125523013</c:v>
                </c:pt>
                <c:pt idx="4604">
                  <c:v>0.0230179028133</c:v>
                </c:pt>
                <c:pt idx="4605">
                  <c:v>0.0230263157895</c:v>
                </c:pt>
                <c:pt idx="4606">
                  <c:v>0.0230326295585</c:v>
                </c:pt>
                <c:pt idx="4607">
                  <c:v>0.0230414746544</c:v>
                </c:pt>
                <c:pt idx="4608">
                  <c:v>0.0230496453901</c:v>
                </c:pt>
                <c:pt idx="4609">
                  <c:v>0.0230547550432</c:v>
                </c:pt>
                <c:pt idx="4610">
                  <c:v>0.0230769230769</c:v>
                </c:pt>
                <c:pt idx="4611">
                  <c:v>0.0230946882217</c:v>
                </c:pt>
                <c:pt idx="4612">
                  <c:v>0.023097826087</c:v>
                </c:pt>
                <c:pt idx="4613">
                  <c:v>0.023102310231</c:v>
                </c:pt>
                <c:pt idx="4614">
                  <c:v>0.0231065468549</c:v>
                </c:pt>
                <c:pt idx="4615">
                  <c:v>0.0231092436975</c:v>
                </c:pt>
                <c:pt idx="4616">
                  <c:v>0.0231213872832</c:v>
                </c:pt>
                <c:pt idx="4617">
                  <c:v>0.0231362467866</c:v>
                </c:pt>
                <c:pt idx="4618">
                  <c:v>0.0231481481481</c:v>
                </c:pt>
                <c:pt idx="4619">
                  <c:v>0.023166023166</c:v>
                </c:pt>
                <c:pt idx="4620">
                  <c:v>0.023178807947</c:v>
                </c:pt>
                <c:pt idx="4621">
                  <c:v>0.0231884057971</c:v>
                </c:pt>
                <c:pt idx="4622">
                  <c:v>0.0232108317215</c:v>
                </c:pt>
                <c:pt idx="4623">
                  <c:v>0.0232558139535</c:v>
                </c:pt>
                <c:pt idx="4624">
                  <c:v>0.0232945091514</c:v>
                </c:pt>
                <c:pt idx="4625">
                  <c:v>0.0233009708738</c:v>
                </c:pt>
                <c:pt idx="4626">
                  <c:v>0.0233236151603</c:v>
                </c:pt>
                <c:pt idx="4627">
                  <c:v>0.0233333333333</c:v>
                </c:pt>
                <c:pt idx="4628">
                  <c:v>0.0233463035019</c:v>
                </c:pt>
                <c:pt idx="4629">
                  <c:v>0.0233545647558</c:v>
                </c:pt>
                <c:pt idx="4630">
                  <c:v>0.0233644859813</c:v>
                </c:pt>
                <c:pt idx="4631">
                  <c:v>0.0233918128655</c:v>
                </c:pt>
                <c:pt idx="4632">
                  <c:v>0.0234113712375</c:v>
                </c:pt>
                <c:pt idx="4633">
                  <c:v>0.0234375</c:v>
                </c:pt>
                <c:pt idx="4634">
                  <c:v>0.0234741784038</c:v>
                </c:pt>
                <c:pt idx="4635">
                  <c:v>0.0234899328859</c:v>
                </c:pt>
                <c:pt idx="4636">
                  <c:v>0.0235294117647</c:v>
                </c:pt>
                <c:pt idx="4637">
                  <c:v>0.0235507246377</c:v>
                </c:pt>
                <c:pt idx="4638">
                  <c:v>0.0235546038544</c:v>
                </c:pt>
                <c:pt idx="4639">
                  <c:v>0.0235602094241</c:v>
                </c:pt>
                <c:pt idx="4640">
                  <c:v>0.023569023569</c:v>
                </c:pt>
                <c:pt idx="4641">
                  <c:v>0.0235849056604</c:v>
                </c:pt>
                <c:pt idx="4642">
                  <c:v>0.023598820059</c:v>
                </c:pt>
                <c:pt idx="4643">
                  <c:v>0.0236220472441</c:v>
                </c:pt>
                <c:pt idx="4644">
                  <c:v>0.0236406619385</c:v>
                </c:pt>
                <c:pt idx="4645">
                  <c:v>0.0236486486486</c:v>
                </c:pt>
                <c:pt idx="4646">
                  <c:v>0.0236559139785</c:v>
                </c:pt>
                <c:pt idx="4647">
                  <c:v>0.0236686390533</c:v>
                </c:pt>
                <c:pt idx="4648">
                  <c:v>0.0236842105263</c:v>
                </c:pt>
                <c:pt idx="4649">
                  <c:v>0.0236966824645</c:v>
                </c:pt>
                <c:pt idx="4650">
                  <c:v>0.0237154150198</c:v>
                </c:pt>
                <c:pt idx="4651">
                  <c:v>0.0237288135593</c:v>
                </c:pt>
                <c:pt idx="4652">
                  <c:v>0.0237388724036</c:v>
                </c:pt>
                <c:pt idx="4653">
                  <c:v>0.0237797246558</c:v>
                </c:pt>
                <c:pt idx="4654">
                  <c:v>0.0238095238095</c:v>
                </c:pt>
                <c:pt idx="4655">
                  <c:v>0.0238568588469</c:v>
                </c:pt>
                <c:pt idx="4656">
                  <c:v>0.0238611713666</c:v>
                </c:pt>
                <c:pt idx="4657">
                  <c:v>0.0238726790451</c:v>
                </c:pt>
                <c:pt idx="4658">
                  <c:v>0.0239043824701</c:v>
                </c:pt>
                <c:pt idx="4659">
                  <c:v>0.0239234449761</c:v>
                </c:pt>
                <c:pt idx="4660">
                  <c:v>0.0239520958084</c:v>
                </c:pt>
                <c:pt idx="4661">
                  <c:v>0.0239726027397</c:v>
                </c:pt>
                <c:pt idx="4662">
                  <c:v>0.024</c:v>
                </c:pt>
                <c:pt idx="4663">
                  <c:v>0.024024024024</c:v>
                </c:pt>
                <c:pt idx="4664">
                  <c:v>0.0240384615385</c:v>
                </c:pt>
                <c:pt idx="4665">
                  <c:v>0.0240480961924</c:v>
                </c:pt>
                <c:pt idx="4666">
                  <c:v>0.0240963855422</c:v>
                </c:pt>
                <c:pt idx="4667">
                  <c:v>0.024115755627</c:v>
                </c:pt>
                <c:pt idx="4668">
                  <c:v>0.0241228070175</c:v>
                </c:pt>
                <c:pt idx="4669">
                  <c:v>0.0241286863271</c:v>
                </c:pt>
                <c:pt idx="4670">
                  <c:v>0.0241379310345</c:v>
                </c:pt>
                <c:pt idx="4671">
                  <c:v>0.024154589372</c:v>
                </c:pt>
                <c:pt idx="4672">
                  <c:v>0.0241610738255</c:v>
                </c:pt>
                <c:pt idx="4673">
                  <c:v>0.02416918429</c:v>
                </c:pt>
                <c:pt idx="4674">
                  <c:v>0.0241935483871</c:v>
                </c:pt>
                <c:pt idx="4675">
                  <c:v>0.0242214532872</c:v>
                </c:pt>
                <c:pt idx="4676">
                  <c:v>0.0242424242424</c:v>
                </c:pt>
                <c:pt idx="4677">
                  <c:v>0.0242718446602</c:v>
                </c:pt>
                <c:pt idx="4678">
                  <c:v>0.0242914979757</c:v>
                </c:pt>
                <c:pt idx="4679">
                  <c:v>0.0243055555556</c:v>
                </c:pt>
                <c:pt idx="4680">
                  <c:v>0.0243111831442</c:v>
                </c:pt>
                <c:pt idx="4681">
                  <c:v>0.0243902439024</c:v>
                </c:pt>
                <c:pt idx="4682">
                  <c:v>0.0244399185336</c:v>
                </c:pt>
                <c:pt idx="4683">
                  <c:v>0.0244648318043</c:v>
                </c:pt>
                <c:pt idx="4684">
                  <c:v>0.0244755244755</c:v>
                </c:pt>
                <c:pt idx="4685">
                  <c:v>0.0244897959184</c:v>
                </c:pt>
                <c:pt idx="4686">
                  <c:v>0.0245098039216</c:v>
                </c:pt>
                <c:pt idx="4687">
                  <c:v>0.0245231607629</c:v>
                </c:pt>
                <c:pt idx="4688">
                  <c:v>0.0245398773006</c:v>
                </c:pt>
                <c:pt idx="4689">
                  <c:v>0.0245499181669</c:v>
                </c:pt>
                <c:pt idx="4690">
                  <c:v>0.0245614035088</c:v>
                </c:pt>
                <c:pt idx="4691">
                  <c:v>0.0245901639344</c:v>
                </c:pt>
                <c:pt idx="4692">
                  <c:v>0.0246085011186</c:v>
                </c:pt>
                <c:pt idx="4693">
                  <c:v>0.0246153846154</c:v>
                </c:pt>
                <c:pt idx="4694">
                  <c:v>0.0246238030096</c:v>
                </c:pt>
                <c:pt idx="4695">
                  <c:v>0.0246305418719</c:v>
                </c:pt>
                <c:pt idx="4696">
                  <c:v>0.0246478873239</c:v>
                </c:pt>
                <c:pt idx="4697">
                  <c:v>0.0246575342466</c:v>
                </c:pt>
                <c:pt idx="4698">
                  <c:v>0.02466367713</c:v>
                </c:pt>
                <c:pt idx="4699">
                  <c:v>0.0246913580247</c:v>
                </c:pt>
                <c:pt idx="4700">
                  <c:v>0.0247349823322</c:v>
                </c:pt>
                <c:pt idx="4701">
                  <c:v>0.0247524752475</c:v>
                </c:pt>
                <c:pt idx="4702">
                  <c:v>0.0247678018576</c:v>
                </c:pt>
                <c:pt idx="4703">
                  <c:v>0.0247933884298</c:v>
                </c:pt>
                <c:pt idx="4704">
                  <c:v>0.0248138957816</c:v>
                </c:pt>
                <c:pt idx="4705">
                  <c:v>0.0248447204969</c:v>
                </c:pt>
                <c:pt idx="4706">
                  <c:v>0.0248756218905</c:v>
                </c:pt>
                <c:pt idx="4707">
                  <c:v>0.0248962655602</c:v>
                </c:pt>
                <c:pt idx="4708">
                  <c:v>0.0249110320285</c:v>
                </c:pt>
                <c:pt idx="4709">
                  <c:v>0.0249169435216</c:v>
                </c:pt>
                <c:pt idx="4710">
                  <c:v>0.0249221183801</c:v>
                </c:pt>
                <c:pt idx="4711">
                  <c:v>0.0249376558603</c:v>
                </c:pt>
                <c:pt idx="4712">
                  <c:v>0.024948024948</c:v>
                </c:pt>
                <c:pt idx="4713">
                  <c:v>0.0249554367201</c:v>
                </c:pt>
                <c:pt idx="4714">
                  <c:v>0.0249584026622</c:v>
                </c:pt>
                <c:pt idx="4715">
                  <c:v>0.025</c:v>
                </c:pt>
                <c:pt idx="4716">
                  <c:v>0.0250521920668</c:v>
                </c:pt>
                <c:pt idx="4717">
                  <c:v>0.0250569476082</c:v>
                </c:pt>
                <c:pt idx="4718">
                  <c:v>0.0250626566416</c:v>
                </c:pt>
                <c:pt idx="4719">
                  <c:v>0.025069637883</c:v>
                </c:pt>
                <c:pt idx="4720">
                  <c:v>0.025078369906</c:v>
                </c:pt>
                <c:pt idx="4721">
                  <c:v>0.0250896057348</c:v>
                </c:pt>
                <c:pt idx="4722">
                  <c:v>0.0251046025105</c:v>
                </c:pt>
                <c:pt idx="4723">
                  <c:v>0.0251256281407</c:v>
                </c:pt>
                <c:pt idx="4724">
                  <c:v>0.0251396648045</c:v>
                </c:pt>
                <c:pt idx="4725">
                  <c:v>0.0251572327044</c:v>
                </c:pt>
                <c:pt idx="4726">
                  <c:v>0.025171624714</c:v>
                </c:pt>
                <c:pt idx="4727">
                  <c:v>0.0251798561151</c:v>
                </c:pt>
                <c:pt idx="4728">
                  <c:v>0.0252100840336</c:v>
                </c:pt>
                <c:pt idx="4729">
                  <c:v>0.0252365930599</c:v>
                </c:pt>
                <c:pt idx="4730">
                  <c:v>0.0252525252525</c:v>
                </c:pt>
                <c:pt idx="4731">
                  <c:v>0.0252631578947</c:v>
                </c:pt>
                <c:pt idx="4732">
                  <c:v>0.0253164556962</c:v>
                </c:pt>
                <c:pt idx="4733">
                  <c:v>0.0253353204173</c:v>
                </c:pt>
                <c:pt idx="4734">
                  <c:v>0.0253521126761</c:v>
                </c:pt>
                <c:pt idx="4735">
                  <c:v>0.0253623188406</c:v>
                </c:pt>
                <c:pt idx="4736">
                  <c:v>0.0253699788584</c:v>
                </c:pt>
                <c:pt idx="4737">
                  <c:v>0.0253731343284</c:v>
                </c:pt>
                <c:pt idx="4738">
                  <c:v>0.0253807106599</c:v>
                </c:pt>
                <c:pt idx="4739">
                  <c:v>0.0254237288136</c:v>
                </c:pt>
                <c:pt idx="4740">
                  <c:v>0.0254452926209</c:v>
                </c:pt>
                <c:pt idx="4741">
                  <c:v>0.0254777070064</c:v>
                </c:pt>
                <c:pt idx="4742">
                  <c:v>0.0254957507082</c:v>
                </c:pt>
                <c:pt idx="4743">
                  <c:v>0.0255102040816</c:v>
                </c:pt>
                <c:pt idx="4744">
                  <c:v>0.0255319148936</c:v>
                </c:pt>
                <c:pt idx="4745">
                  <c:v>0.0255474452555</c:v>
                </c:pt>
                <c:pt idx="4746">
                  <c:v>0.0255681818182</c:v>
                </c:pt>
                <c:pt idx="4747">
                  <c:v>0.0255863539446</c:v>
                </c:pt>
                <c:pt idx="4748">
                  <c:v>0.025641025641</c:v>
                </c:pt>
                <c:pt idx="4749">
                  <c:v>0.0257234726688</c:v>
                </c:pt>
                <c:pt idx="4750">
                  <c:v>0.0257352941176</c:v>
                </c:pt>
                <c:pt idx="4751">
                  <c:v>0.0257510729614</c:v>
                </c:pt>
                <c:pt idx="4752">
                  <c:v>0.0257731958763</c:v>
                </c:pt>
                <c:pt idx="4753">
                  <c:v>0.0257826887661</c:v>
                </c:pt>
                <c:pt idx="4754">
                  <c:v>0.025787965616</c:v>
                </c:pt>
                <c:pt idx="4755">
                  <c:v>0.0258064516129</c:v>
                </c:pt>
                <c:pt idx="4756">
                  <c:v>0.0258481421648</c:v>
                </c:pt>
                <c:pt idx="4757">
                  <c:v>0.0258620689655</c:v>
                </c:pt>
                <c:pt idx="4758">
                  <c:v>0.0258823529412</c:v>
                </c:pt>
                <c:pt idx="4759">
                  <c:v>0.0258899676375</c:v>
                </c:pt>
                <c:pt idx="4760">
                  <c:v>0.0259067357513</c:v>
                </c:pt>
                <c:pt idx="4761">
                  <c:v>0.0259259259259</c:v>
                </c:pt>
                <c:pt idx="4762">
                  <c:v>0.0259365994236</c:v>
                </c:pt>
                <c:pt idx="4763">
                  <c:v>0.025974025974</c:v>
                </c:pt>
                <c:pt idx="4764">
                  <c:v>0.0260223048327</c:v>
                </c:pt>
                <c:pt idx="4765">
                  <c:v>0.0260303687636</c:v>
                </c:pt>
                <c:pt idx="4766">
                  <c:v>0.0260416666667</c:v>
                </c:pt>
                <c:pt idx="4767">
                  <c:v>0.0260586319218</c:v>
                </c:pt>
                <c:pt idx="4768">
                  <c:v>0.0260869565217</c:v>
                </c:pt>
                <c:pt idx="4769">
                  <c:v>0.0261096605744</c:v>
                </c:pt>
                <c:pt idx="4770">
                  <c:v>0.0261194029851</c:v>
                </c:pt>
                <c:pt idx="4771">
                  <c:v>0.0261248185776</c:v>
                </c:pt>
                <c:pt idx="4772">
                  <c:v>0.0261282660333</c:v>
                </c:pt>
                <c:pt idx="4773">
                  <c:v>0.0261437908497</c:v>
                </c:pt>
                <c:pt idx="4774">
                  <c:v>0.0261780104712</c:v>
                </c:pt>
                <c:pt idx="4775">
                  <c:v>0.0262008733624</c:v>
                </c:pt>
                <c:pt idx="4776">
                  <c:v>0.0262172284644</c:v>
                </c:pt>
                <c:pt idx="4777">
                  <c:v>0.0262237762238</c:v>
                </c:pt>
                <c:pt idx="4778">
                  <c:v>0.0262295081967</c:v>
                </c:pt>
                <c:pt idx="4779">
                  <c:v>0.0262467191601</c:v>
                </c:pt>
                <c:pt idx="4780">
                  <c:v>0.0262582056893</c:v>
                </c:pt>
                <c:pt idx="4781">
                  <c:v>0.0263157894737</c:v>
                </c:pt>
                <c:pt idx="4782">
                  <c:v>0.0263591433278</c:v>
                </c:pt>
                <c:pt idx="4783">
                  <c:v>0.026402640264</c:v>
                </c:pt>
                <c:pt idx="4784">
                  <c:v>0.0264084507042</c:v>
                </c:pt>
                <c:pt idx="4785">
                  <c:v>0.0264150943396</c:v>
                </c:pt>
                <c:pt idx="4786">
                  <c:v>0.0264317180617</c:v>
                </c:pt>
                <c:pt idx="4787">
                  <c:v>0.0264423076923</c:v>
                </c:pt>
                <c:pt idx="4788">
                  <c:v>0.026455026455</c:v>
                </c:pt>
                <c:pt idx="4789">
                  <c:v>0.0264900662252</c:v>
                </c:pt>
                <c:pt idx="4790">
                  <c:v>0.0265060240964</c:v>
                </c:pt>
                <c:pt idx="4791">
                  <c:v>0.0265151515152</c:v>
                </c:pt>
                <c:pt idx="4792">
                  <c:v>0.026525198939</c:v>
                </c:pt>
                <c:pt idx="4793">
                  <c:v>0.0265486725664</c:v>
                </c:pt>
                <c:pt idx="4794">
                  <c:v>0.0265957446809</c:v>
                </c:pt>
                <c:pt idx="4795">
                  <c:v>0.0266075388027</c:v>
                </c:pt>
                <c:pt idx="4796">
                  <c:v>0.0266159695817</c:v>
                </c:pt>
                <c:pt idx="4797">
                  <c:v>0.026622296173</c:v>
                </c:pt>
                <c:pt idx="4798">
                  <c:v>0.0266666666667</c:v>
                </c:pt>
                <c:pt idx="4799">
                  <c:v>0.026706231454</c:v>
                </c:pt>
                <c:pt idx="4800">
                  <c:v>0.0267175572519</c:v>
                </c:pt>
                <c:pt idx="4801">
                  <c:v>0.0267379679144</c:v>
                </c:pt>
                <c:pt idx="4802">
                  <c:v>0.0267857142857</c:v>
                </c:pt>
                <c:pt idx="4803">
                  <c:v>0.0268096514745</c:v>
                </c:pt>
                <c:pt idx="4804">
                  <c:v>0.0268199233716</c:v>
                </c:pt>
                <c:pt idx="4805">
                  <c:v>0.0268336314848</c:v>
                </c:pt>
                <c:pt idx="4806">
                  <c:v>0.0268456375839</c:v>
                </c:pt>
                <c:pt idx="4807">
                  <c:v>0.0268817204301</c:v>
                </c:pt>
                <c:pt idx="4808">
                  <c:v>0.0269058295964</c:v>
                </c:pt>
                <c:pt idx="4809">
                  <c:v>0.0269230769231</c:v>
                </c:pt>
                <c:pt idx="4810">
                  <c:v>0.026936026936</c:v>
                </c:pt>
                <c:pt idx="4811">
                  <c:v>0.0269607843137</c:v>
                </c:pt>
                <c:pt idx="4812">
                  <c:v>0.0269662921348</c:v>
                </c:pt>
                <c:pt idx="4813">
                  <c:v>0.027027027027</c:v>
                </c:pt>
                <c:pt idx="4814">
                  <c:v>0.0270880361174</c:v>
                </c:pt>
                <c:pt idx="4815">
                  <c:v>0.0271084337349</c:v>
                </c:pt>
                <c:pt idx="4816">
                  <c:v>0.0271186440678</c:v>
                </c:pt>
                <c:pt idx="4817">
                  <c:v>0.0271317829457</c:v>
                </c:pt>
                <c:pt idx="4818">
                  <c:v>0.027149321267</c:v>
                </c:pt>
                <c:pt idx="4819">
                  <c:v>0.0271739130435</c:v>
                </c:pt>
                <c:pt idx="4820">
                  <c:v>0.0271903323263</c:v>
                </c:pt>
                <c:pt idx="4821">
                  <c:v>0.0272108843537</c:v>
                </c:pt>
                <c:pt idx="4822">
                  <c:v>0.0272373540856</c:v>
                </c:pt>
                <c:pt idx="4823">
                  <c:v>0.0272479564033</c:v>
                </c:pt>
                <c:pt idx="4824">
                  <c:v>0.0272727272727</c:v>
                </c:pt>
                <c:pt idx="4825">
                  <c:v>0.0272952853598</c:v>
                </c:pt>
                <c:pt idx="4826">
                  <c:v>0.0273037542662</c:v>
                </c:pt>
                <c:pt idx="4827">
                  <c:v>0.0273224043716</c:v>
                </c:pt>
                <c:pt idx="4828">
                  <c:v>0.0273348519362</c:v>
                </c:pt>
                <c:pt idx="4829">
                  <c:v>0.027397260274</c:v>
                </c:pt>
                <c:pt idx="4830">
                  <c:v>0.0274390243902</c:v>
                </c:pt>
                <c:pt idx="4831">
                  <c:v>0.0274509803922</c:v>
                </c:pt>
                <c:pt idx="4832">
                  <c:v>0.0274599542334</c:v>
                </c:pt>
                <c:pt idx="4833">
                  <c:v>0.0274636510501</c:v>
                </c:pt>
                <c:pt idx="4834">
                  <c:v>0.0274725274725</c:v>
                </c:pt>
                <c:pt idx="4835">
                  <c:v>0.0274914089347</c:v>
                </c:pt>
                <c:pt idx="4836">
                  <c:v>0.0275229357798</c:v>
                </c:pt>
                <c:pt idx="4837">
                  <c:v>0.0275689223058</c:v>
                </c:pt>
                <c:pt idx="4838">
                  <c:v>0.0275862068966</c:v>
                </c:pt>
                <c:pt idx="4839">
                  <c:v>0.0276243093923</c:v>
                </c:pt>
                <c:pt idx="4840">
                  <c:v>0.0276497695853</c:v>
                </c:pt>
                <c:pt idx="4841">
                  <c:v>0.0276679841897</c:v>
                </c:pt>
                <c:pt idx="4842">
                  <c:v>0.0277136258661</c:v>
                </c:pt>
                <c:pt idx="4843">
                  <c:v>0.0277185501066</c:v>
                </c:pt>
                <c:pt idx="4844">
                  <c:v>0.0277349768875</c:v>
                </c:pt>
                <c:pt idx="4845">
                  <c:v>0.0277520814061</c:v>
                </c:pt>
                <c:pt idx="4846">
                  <c:v>0.0277777777778</c:v>
                </c:pt>
                <c:pt idx="4847">
                  <c:v>0.0278422273782</c:v>
                </c:pt>
                <c:pt idx="4848">
                  <c:v>0.0278637770898</c:v>
                </c:pt>
                <c:pt idx="4849">
                  <c:v>0.027868852459</c:v>
                </c:pt>
                <c:pt idx="4850">
                  <c:v>0.0278745644599</c:v>
                </c:pt>
                <c:pt idx="4851">
                  <c:v>0.0278884462151</c:v>
                </c:pt>
                <c:pt idx="4852">
                  <c:v>0.0279069767442</c:v>
                </c:pt>
                <c:pt idx="4853">
                  <c:v>0.0279329608939</c:v>
                </c:pt>
                <c:pt idx="4854">
                  <c:v>0.0279441117764</c:v>
                </c:pt>
                <c:pt idx="4855">
                  <c:v>0.027950310559</c:v>
                </c:pt>
                <c:pt idx="4856">
                  <c:v>0.027972027972</c:v>
                </c:pt>
                <c:pt idx="4857">
                  <c:v>0.027989821883</c:v>
                </c:pt>
                <c:pt idx="4858">
                  <c:v>0.028</c:v>
                </c:pt>
                <c:pt idx="4859">
                  <c:v>0.0280373831776</c:v>
                </c:pt>
                <c:pt idx="4860">
                  <c:v>0.0280701754386</c:v>
                </c:pt>
                <c:pt idx="4861">
                  <c:v>0.0280898876404</c:v>
                </c:pt>
                <c:pt idx="4862">
                  <c:v>0.0281124497992</c:v>
                </c:pt>
                <c:pt idx="4863">
                  <c:v>0.0281690140845</c:v>
                </c:pt>
                <c:pt idx="4864">
                  <c:v>0.0282131661442</c:v>
                </c:pt>
                <c:pt idx="4865">
                  <c:v>0.0282258064516</c:v>
                </c:pt>
                <c:pt idx="4866">
                  <c:v>0.0282485875706</c:v>
                </c:pt>
                <c:pt idx="4867">
                  <c:v>0.0282685512367</c:v>
                </c:pt>
                <c:pt idx="4868">
                  <c:v>0.0282776349614</c:v>
                </c:pt>
                <c:pt idx="4869">
                  <c:v>0.0282861896839</c:v>
                </c:pt>
                <c:pt idx="4870">
                  <c:v>0.0283018867925</c:v>
                </c:pt>
                <c:pt idx="4871">
                  <c:v>0.028328611898</c:v>
                </c:pt>
                <c:pt idx="4872">
                  <c:v>0.0283687943262</c:v>
                </c:pt>
                <c:pt idx="4873">
                  <c:v>0.0283911671924</c:v>
                </c:pt>
                <c:pt idx="4874">
                  <c:v>0.0284090909091</c:v>
                </c:pt>
                <c:pt idx="4875">
                  <c:v>0.0284237726098</c:v>
                </c:pt>
                <c:pt idx="4876">
                  <c:v>0.0284360189573</c:v>
                </c:pt>
                <c:pt idx="4877">
                  <c:v>0.0284697508897</c:v>
                </c:pt>
                <c:pt idx="4878">
                  <c:v>0.0284810126582</c:v>
                </c:pt>
                <c:pt idx="4879">
                  <c:v>0.02849002849</c:v>
                </c:pt>
                <c:pt idx="4880">
                  <c:v>0.0285714285714</c:v>
                </c:pt>
                <c:pt idx="4881">
                  <c:v>0.0286396181384</c:v>
                </c:pt>
                <c:pt idx="4882">
                  <c:v>0.0286624203822</c:v>
                </c:pt>
                <c:pt idx="4883">
                  <c:v>0.0286738351254</c:v>
                </c:pt>
                <c:pt idx="4884">
                  <c:v>0.0286885245902</c:v>
                </c:pt>
                <c:pt idx="4885">
                  <c:v>0.0287081339713</c:v>
                </c:pt>
                <c:pt idx="4886">
                  <c:v>0.0287356321839</c:v>
                </c:pt>
                <c:pt idx="4887">
                  <c:v>0.0287539936102</c:v>
                </c:pt>
                <c:pt idx="4888">
                  <c:v>0.0287958115183</c:v>
                </c:pt>
                <c:pt idx="4889">
                  <c:v>0.0288065843621</c:v>
                </c:pt>
                <c:pt idx="4890">
                  <c:v>0.028818443804</c:v>
                </c:pt>
                <c:pt idx="4891">
                  <c:v>0.0288461538462</c:v>
                </c:pt>
                <c:pt idx="4892">
                  <c:v>0.028901734104</c:v>
                </c:pt>
                <c:pt idx="4893">
                  <c:v>0.0289115646259</c:v>
                </c:pt>
                <c:pt idx="4894">
                  <c:v>0.0289156626506</c:v>
                </c:pt>
                <c:pt idx="4895">
                  <c:v>0.0289256198347</c:v>
                </c:pt>
                <c:pt idx="4896">
                  <c:v>0.0289389067524</c:v>
                </c:pt>
                <c:pt idx="4897">
                  <c:v>0.0289473684211</c:v>
                </c:pt>
                <c:pt idx="4898">
                  <c:v>0.0289532293987</c:v>
                </c:pt>
                <c:pt idx="4899">
                  <c:v>0.0289855072464</c:v>
                </c:pt>
                <c:pt idx="4900">
                  <c:v>0.0290456431535</c:v>
                </c:pt>
                <c:pt idx="4901">
                  <c:v>0.0290556900726</c:v>
                </c:pt>
                <c:pt idx="4902">
                  <c:v>0.0290697674419</c:v>
                </c:pt>
                <c:pt idx="4903">
                  <c:v>0.0290909090909</c:v>
                </c:pt>
                <c:pt idx="4904">
                  <c:v>0.029106029106</c:v>
                </c:pt>
                <c:pt idx="4905">
                  <c:v>0.0291262135922</c:v>
                </c:pt>
                <c:pt idx="4906">
                  <c:v>0.0291545189504</c:v>
                </c:pt>
                <c:pt idx="4907">
                  <c:v>0.0291666666667</c:v>
                </c:pt>
                <c:pt idx="4908">
                  <c:v>0.0291734197731</c:v>
                </c:pt>
                <c:pt idx="4909">
                  <c:v>0.029197080292</c:v>
                </c:pt>
                <c:pt idx="4910">
                  <c:v>0.0292134831461</c:v>
                </c:pt>
                <c:pt idx="4911">
                  <c:v>0.0292397660819</c:v>
                </c:pt>
                <c:pt idx="4912">
                  <c:v>0.0292553191489</c:v>
                </c:pt>
                <c:pt idx="4913">
                  <c:v>0.0292682926829</c:v>
                </c:pt>
                <c:pt idx="4914">
                  <c:v>0.0292887029289</c:v>
                </c:pt>
                <c:pt idx="4915">
                  <c:v>0.0293333333333</c:v>
                </c:pt>
                <c:pt idx="4916">
                  <c:v>0.0293637846656</c:v>
                </c:pt>
                <c:pt idx="4917">
                  <c:v>0.0294117647059</c:v>
                </c:pt>
                <c:pt idx="4918">
                  <c:v>0.029484029484</c:v>
                </c:pt>
                <c:pt idx="4919">
                  <c:v>0.029490616622</c:v>
                </c:pt>
                <c:pt idx="4920">
                  <c:v>0.0294985250737</c:v>
                </c:pt>
                <c:pt idx="4921">
                  <c:v>0.029520295203</c:v>
                </c:pt>
                <c:pt idx="4922">
                  <c:v>0.0295358649789</c:v>
                </c:pt>
                <c:pt idx="4923">
                  <c:v>0.0295566502463</c:v>
                </c:pt>
                <c:pt idx="4924">
                  <c:v>0.0295698924731</c:v>
                </c:pt>
                <c:pt idx="4925">
                  <c:v>0.0295857988166</c:v>
                </c:pt>
                <c:pt idx="4926">
                  <c:v>0.0296296296296</c:v>
                </c:pt>
                <c:pt idx="4927">
                  <c:v>0.0296495956873</c:v>
                </c:pt>
                <c:pt idx="4928">
                  <c:v>0.0296540362438</c:v>
                </c:pt>
                <c:pt idx="4929">
                  <c:v>0.0296610169492</c:v>
                </c:pt>
                <c:pt idx="4930">
                  <c:v>0.0296735905045</c:v>
                </c:pt>
                <c:pt idx="4931">
                  <c:v>0.029702970297</c:v>
                </c:pt>
                <c:pt idx="4932">
                  <c:v>0.0297397769517</c:v>
                </c:pt>
                <c:pt idx="4933">
                  <c:v>0.0297619047619</c:v>
                </c:pt>
                <c:pt idx="4934">
                  <c:v>0.0297723292469</c:v>
                </c:pt>
                <c:pt idx="4935">
                  <c:v>0.029776674938</c:v>
                </c:pt>
                <c:pt idx="4936">
                  <c:v>0.0297872340426</c:v>
                </c:pt>
                <c:pt idx="4937">
                  <c:v>0.0298507462687</c:v>
                </c:pt>
                <c:pt idx="4938">
                  <c:v>0.0299003322259</c:v>
                </c:pt>
                <c:pt idx="4939">
                  <c:v>0.0299145299145</c:v>
                </c:pt>
                <c:pt idx="4940">
                  <c:v>0.0299295774648</c:v>
                </c:pt>
                <c:pt idx="4941">
                  <c:v>0.0299401197605</c:v>
                </c:pt>
                <c:pt idx="4942">
                  <c:v>0.0299500831947</c:v>
                </c:pt>
                <c:pt idx="4943">
                  <c:v>0.0299727520436</c:v>
                </c:pt>
                <c:pt idx="4944">
                  <c:v>0.0299785867238</c:v>
                </c:pt>
                <c:pt idx="4945">
                  <c:v>0.03</c:v>
                </c:pt>
                <c:pt idx="4946">
                  <c:v>0.0300429184549</c:v>
                </c:pt>
                <c:pt idx="4947">
                  <c:v>0.0300546448087</c:v>
                </c:pt>
                <c:pt idx="4948">
                  <c:v>0.0300751879699</c:v>
                </c:pt>
                <c:pt idx="4949">
                  <c:v>0.0301003344482</c:v>
                </c:pt>
                <c:pt idx="4950">
                  <c:v>0.0301204819277</c:v>
                </c:pt>
                <c:pt idx="4951">
                  <c:v>0.0301507537688</c:v>
                </c:pt>
                <c:pt idx="4952">
                  <c:v>0.0301724137931</c:v>
                </c:pt>
                <c:pt idx="4953">
                  <c:v>0.0301886792453</c:v>
                </c:pt>
                <c:pt idx="4954">
                  <c:v>0.0302114803625</c:v>
                </c:pt>
                <c:pt idx="4955">
                  <c:v>0.0302267002519</c:v>
                </c:pt>
                <c:pt idx="4956">
                  <c:v>0.030303030303</c:v>
                </c:pt>
                <c:pt idx="4957">
                  <c:v>0.0303687635575</c:v>
                </c:pt>
                <c:pt idx="4958">
                  <c:v>0.0303797468354</c:v>
                </c:pt>
                <c:pt idx="4959">
                  <c:v>0.0303951367781</c:v>
                </c:pt>
                <c:pt idx="4960">
                  <c:v>0.0304182509506</c:v>
                </c:pt>
                <c:pt idx="4961">
                  <c:v>0.0304347826087</c:v>
                </c:pt>
                <c:pt idx="4962">
                  <c:v>0.0304568527919</c:v>
                </c:pt>
                <c:pt idx="4963">
                  <c:v>0.030487804878</c:v>
                </c:pt>
                <c:pt idx="4964">
                  <c:v>0.0305084745763</c:v>
                </c:pt>
                <c:pt idx="4965">
                  <c:v>0.030534351145</c:v>
                </c:pt>
                <c:pt idx="4966">
                  <c:v>0.0305555555556</c:v>
                </c:pt>
                <c:pt idx="4967">
                  <c:v>0.0305676855895</c:v>
                </c:pt>
                <c:pt idx="4968">
                  <c:v>0.030612244898</c:v>
                </c:pt>
                <c:pt idx="4969">
                  <c:v>0.0306513409962</c:v>
                </c:pt>
                <c:pt idx="4970">
                  <c:v>0.0306748466258</c:v>
                </c:pt>
                <c:pt idx="4971">
                  <c:v>0.0306946688207</c:v>
                </c:pt>
                <c:pt idx="4972">
                  <c:v>0.030701754386</c:v>
                </c:pt>
                <c:pt idx="4973">
                  <c:v>0.0307167235495</c:v>
                </c:pt>
                <c:pt idx="4974">
                  <c:v>0.0307692307692</c:v>
                </c:pt>
                <c:pt idx="4975">
                  <c:v>0.0308219178082</c:v>
                </c:pt>
                <c:pt idx="4976">
                  <c:v>0.0308370044053</c:v>
                </c:pt>
                <c:pt idx="4977">
                  <c:v>0.0308483290488</c:v>
                </c:pt>
                <c:pt idx="4978">
                  <c:v>0.0308641975309</c:v>
                </c:pt>
                <c:pt idx="4979">
                  <c:v>0.030888030888</c:v>
                </c:pt>
                <c:pt idx="4980">
                  <c:v>0.0309278350515</c:v>
                </c:pt>
                <c:pt idx="4981">
                  <c:v>0.030959752322</c:v>
                </c:pt>
                <c:pt idx="4982">
                  <c:v>0.0309734513274</c:v>
                </c:pt>
                <c:pt idx="4983">
                  <c:v>0.031007751938</c:v>
                </c:pt>
                <c:pt idx="4984">
                  <c:v>0.0310344827586</c:v>
                </c:pt>
                <c:pt idx="4985">
                  <c:v>0.0310734463277</c:v>
                </c:pt>
                <c:pt idx="4986">
                  <c:v>0.0310880829016</c:v>
                </c:pt>
                <c:pt idx="4987">
                  <c:v>0.0311111111111</c:v>
                </c:pt>
                <c:pt idx="4988">
                  <c:v>0.0311284046693</c:v>
                </c:pt>
                <c:pt idx="4989">
                  <c:v>0.0311418685121</c:v>
                </c:pt>
                <c:pt idx="4990">
                  <c:v>0.0311526479751</c:v>
                </c:pt>
                <c:pt idx="4991">
                  <c:v>0.03125</c:v>
                </c:pt>
                <c:pt idx="4992">
                  <c:v>0.0313315926893</c:v>
                </c:pt>
                <c:pt idx="4993">
                  <c:v>0.031339031339</c:v>
                </c:pt>
                <c:pt idx="4994">
                  <c:v>0.0313725490196</c:v>
                </c:pt>
                <c:pt idx="4995">
                  <c:v>0.0314136125654</c:v>
                </c:pt>
                <c:pt idx="4996">
                  <c:v>0.0314285714286</c:v>
                </c:pt>
                <c:pt idx="4997">
                  <c:v>0.0314465408805</c:v>
                </c:pt>
                <c:pt idx="4998">
                  <c:v>0.0314685314685</c:v>
                </c:pt>
                <c:pt idx="4999">
                  <c:v>0.0314960629921</c:v>
                </c:pt>
                <c:pt idx="5000">
                  <c:v>0.031512605042</c:v>
                </c:pt>
                <c:pt idx="5001">
                  <c:v>0.0315186246418</c:v>
                </c:pt>
                <c:pt idx="5002">
                  <c:v>0.0315315315315</c:v>
                </c:pt>
                <c:pt idx="5003">
                  <c:v>0.0315457413249</c:v>
                </c:pt>
                <c:pt idx="5004">
                  <c:v>0.0315789473684</c:v>
                </c:pt>
                <c:pt idx="5005">
                  <c:v>0.0316027088036</c:v>
                </c:pt>
                <c:pt idx="5006">
                  <c:v>0.0316205533597</c:v>
                </c:pt>
                <c:pt idx="5007">
                  <c:v>0.0316344463972</c:v>
                </c:pt>
                <c:pt idx="5008">
                  <c:v>0.0316455696203</c:v>
                </c:pt>
                <c:pt idx="5009">
                  <c:v>0.0316622691293</c:v>
                </c:pt>
                <c:pt idx="5010">
                  <c:v>0.0316742081448</c:v>
                </c:pt>
                <c:pt idx="5011">
                  <c:v>0.0316901408451</c:v>
                </c:pt>
                <c:pt idx="5012">
                  <c:v>0.031746031746</c:v>
                </c:pt>
                <c:pt idx="5013">
                  <c:v>0.0317919075145</c:v>
                </c:pt>
                <c:pt idx="5014">
                  <c:v>0.0318021201413</c:v>
                </c:pt>
                <c:pt idx="5015">
                  <c:v>0.0318302387268</c:v>
                </c:pt>
                <c:pt idx="5016">
                  <c:v>0.031847133758</c:v>
                </c:pt>
                <c:pt idx="5017">
                  <c:v>0.0318725099602</c:v>
                </c:pt>
                <c:pt idx="5018">
                  <c:v>0.031914893617</c:v>
                </c:pt>
                <c:pt idx="5019">
                  <c:v>0.0319361277445</c:v>
                </c:pt>
                <c:pt idx="5020">
                  <c:v>0.0319634703196</c:v>
                </c:pt>
                <c:pt idx="5021">
                  <c:v>0.032</c:v>
                </c:pt>
                <c:pt idx="5022">
                  <c:v>0.0320855614973</c:v>
                </c:pt>
                <c:pt idx="5023">
                  <c:v>0.0321100917431</c:v>
                </c:pt>
                <c:pt idx="5024">
                  <c:v>0.0321229050279</c:v>
                </c:pt>
                <c:pt idx="5025">
                  <c:v>0.0321428571429</c:v>
                </c:pt>
                <c:pt idx="5026">
                  <c:v>0.0321715817694</c:v>
                </c:pt>
                <c:pt idx="5027">
                  <c:v>0.0322580645161</c:v>
                </c:pt>
                <c:pt idx="5028">
                  <c:v>0.0323325635104</c:v>
                </c:pt>
                <c:pt idx="5029">
                  <c:v>0.0323383084577</c:v>
                </c:pt>
                <c:pt idx="5030">
                  <c:v>0.0323450134771</c:v>
                </c:pt>
                <c:pt idx="5031">
                  <c:v>0.0323624595469</c:v>
                </c:pt>
                <c:pt idx="5032">
                  <c:v>0.0323974082073</c:v>
                </c:pt>
                <c:pt idx="5033">
                  <c:v>0.0324074074074</c:v>
                </c:pt>
                <c:pt idx="5034">
                  <c:v>0.0324324324324</c:v>
                </c:pt>
                <c:pt idx="5035">
                  <c:v>0.0324483775811</c:v>
                </c:pt>
                <c:pt idx="5036">
                  <c:v>0.0324675324675</c:v>
                </c:pt>
                <c:pt idx="5037">
                  <c:v>0.0325443786982</c:v>
                </c:pt>
                <c:pt idx="5038">
                  <c:v>0.0325581395349</c:v>
                </c:pt>
                <c:pt idx="5039">
                  <c:v>0.0325732899023</c:v>
                </c:pt>
                <c:pt idx="5040">
                  <c:v>0.0325814536341</c:v>
                </c:pt>
                <c:pt idx="5041">
                  <c:v>0.0326086956522</c:v>
                </c:pt>
                <c:pt idx="5042">
                  <c:v>0.0326409495549</c:v>
                </c:pt>
                <c:pt idx="5043">
                  <c:v>0.0326530612245</c:v>
                </c:pt>
                <c:pt idx="5044">
                  <c:v>0.0326797385621</c:v>
                </c:pt>
                <c:pt idx="5045">
                  <c:v>0.0326975476839</c:v>
                </c:pt>
                <c:pt idx="5046">
                  <c:v>0.0327102803738</c:v>
                </c:pt>
                <c:pt idx="5047">
                  <c:v>0.0327272727273</c:v>
                </c:pt>
                <c:pt idx="5048">
                  <c:v>0.0327380952381</c:v>
                </c:pt>
                <c:pt idx="5049">
                  <c:v>0.0327868852459</c:v>
                </c:pt>
                <c:pt idx="5050">
                  <c:v>0.0328358208955</c:v>
                </c:pt>
                <c:pt idx="5051">
                  <c:v>0.0328467153285</c:v>
                </c:pt>
                <c:pt idx="5052">
                  <c:v>0.0328638497653</c:v>
                </c:pt>
                <c:pt idx="5053">
                  <c:v>0.0328767123288</c:v>
                </c:pt>
                <c:pt idx="5054">
                  <c:v>0.0328947368421</c:v>
                </c:pt>
                <c:pt idx="5055">
                  <c:v>0.0329113924051</c:v>
                </c:pt>
                <c:pt idx="5056">
                  <c:v>0.0329218106996</c:v>
                </c:pt>
                <c:pt idx="5057">
                  <c:v>0.032967032967</c:v>
                </c:pt>
                <c:pt idx="5058">
                  <c:v>0.0330188679245</c:v>
                </c:pt>
                <c:pt idx="5059">
                  <c:v>0.0330578512397</c:v>
                </c:pt>
                <c:pt idx="5060">
                  <c:v>0.0331010452962</c:v>
                </c:pt>
                <c:pt idx="5061">
                  <c:v>0.0331325301205</c:v>
                </c:pt>
                <c:pt idx="5062">
                  <c:v>0.0331491712707</c:v>
                </c:pt>
                <c:pt idx="5063">
                  <c:v>0.0331753554502</c:v>
                </c:pt>
                <c:pt idx="5064">
                  <c:v>0.0331950207469</c:v>
                </c:pt>
                <c:pt idx="5065">
                  <c:v>0.0332103321033</c:v>
                </c:pt>
                <c:pt idx="5066">
                  <c:v>0.0332409972299</c:v>
                </c:pt>
                <c:pt idx="5067">
                  <c:v>0.0333333333333</c:v>
                </c:pt>
                <c:pt idx="5068">
                  <c:v>0.0334448160535</c:v>
                </c:pt>
                <c:pt idx="5069">
                  <c:v>0.0334572490706</c:v>
                </c:pt>
                <c:pt idx="5070">
                  <c:v>0.0334728033473</c:v>
                </c:pt>
                <c:pt idx="5071">
                  <c:v>0.0334928229665</c:v>
                </c:pt>
                <c:pt idx="5072">
                  <c:v>0.0335195530726</c:v>
                </c:pt>
                <c:pt idx="5073">
                  <c:v>0.0336134453782</c:v>
                </c:pt>
                <c:pt idx="5074">
                  <c:v>0.0336391437309</c:v>
                </c:pt>
                <c:pt idx="5075">
                  <c:v>0.0336538461538</c:v>
                </c:pt>
                <c:pt idx="5076">
                  <c:v>0.03367003367</c:v>
                </c:pt>
                <c:pt idx="5077">
                  <c:v>0.0336787564767</c:v>
                </c:pt>
                <c:pt idx="5078">
                  <c:v>0.0337078651685</c:v>
                </c:pt>
                <c:pt idx="5079">
                  <c:v>0.0337552742616</c:v>
                </c:pt>
                <c:pt idx="5080">
                  <c:v>0.0338028169014</c:v>
                </c:pt>
                <c:pt idx="5081">
                  <c:v>0.0338164251208</c:v>
                </c:pt>
                <c:pt idx="5082">
                  <c:v>0.0338345864662</c:v>
                </c:pt>
                <c:pt idx="5083">
                  <c:v>0.0338461538462</c:v>
                </c:pt>
                <c:pt idx="5084">
                  <c:v>0.0338983050847</c:v>
                </c:pt>
                <c:pt idx="5085">
                  <c:v>0.0339321357285</c:v>
                </c:pt>
                <c:pt idx="5086">
                  <c:v>0.0339425587467</c:v>
                </c:pt>
                <c:pt idx="5087">
                  <c:v>0.0339622641509</c:v>
                </c:pt>
                <c:pt idx="5088">
                  <c:v>0.0339805825243</c:v>
                </c:pt>
                <c:pt idx="5089">
                  <c:v>0.0339943342776</c:v>
                </c:pt>
                <c:pt idx="5090">
                  <c:v>0.0340909090909</c:v>
                </c:pt>
                <c:pt idx="5091">
                  <c:v>0.0341296928328</c:v>
                </c:pt>
                <c:pt idx="5092">
                  <c:v>0.0341463414634</c:v>
                </c:pt>
                <c:pt idx="5093">
                  <c:v>0.0341614906832</c:v>
                </c:pt>
                <c:pt idx="5094">
                  <c:v>0.0341685649203</c:v>
                </c:pt>
                <c:pt idx="5095">
                  <c:v>0.034188034188</c:v>
                </c:pt>
                <c:pt idx="5096">
                  <c:v>0.0342465753425</c:v>
                </c:pt>
                <c:pt idx="5097">
                  <c:v>0.0342679127726</c:v>
                </c:pt>
                <c:pt idx="5098">
                  <c:v>0.0342857142857</c:v>
                </c:pt>
                <c:pt idx="5099">
                  <c:v>0.0343137254902</c:v>
                </c:pt>
                <c:pt idx="5100">
                  <c:v>0.0343249427918</c:v>
                </c:pt>
                <c:pt idx="5101">
                  <c:v>0.0343347639485</c:v>
                </c:pt>
                <c:pt idx="5102">
                  <c:v>0.0343511450382</c:v>
                </c:pt>
                <c:pt idx="5103">
                  <c:v>0.034375</c:v>
                </c:pt>
                <c:pt idx="5104">
                  <c:v>0.0343839541547</c:v>
                </c:pt>
                <c:pt idx="5105">
                  <c:v>0.034398034398</c:v>
                </c:pt>
                <c:pt idx="5106">
                  <c:v>0.0344827586207</c:v>
                </c:pt>
                <c:pt idx="5107">
                  <c:v>0.0345911949686</c:v>
                </c:pt>
                <c:pt idx="5108">
                  <c:v>0.0346153846154</c:v>
                </c:pt>
                <c:pt idx="5109">
                  <c:v>0.034632034632</c:v>
                </c:pt>
                <c:pt idx="5110">
                  <c:v>0.0346534653465</c:v>
                </c:pt>
                <c:pt idx="5111">
                  <c:v>0.0346820809249</c:v>
                </c:pt>
                <c:pt idx="5112">
                  <c:v>0.0347003154574</c:v>
                </c:pt>
                <c:pt idx="5113">
                  <c:v>0.034749034749</c:v>
                </c:pt>
                <c:pt idx="5114">
                  <c:v>0.0347826086957</c:v>
                </c:pt>
                <c:pt idx="5115">
                  <c:v>0.0348101265823</c:v>
                </c:pt>
                <c:pt idx="5116">
                  <c:v>0.0348258706468</c:v>
                </c:pt>
                <c:pt idx="5117">
                  <c:v>0.0348837209302</c:v>
                </c:pt>
                <c:pt idx="5118">
                  <c:v>0.0349344978166</c:v>
                </c:pt>
                <c:pt idx="5119">
                  <c:v>0.0349462365591</c:v>
                </c:pt>
                <c:pt idx="5120">
                  <c:v>0.035</c:v>
                </c:pt>
                <c:pt idx="5121">
                  <c:v>0.0350194552529</c:v>
                </c:pt>
                <c:pt idx="5122">
                  <c:v>0.0350318471338</c:v>
                </c:pt>
                <c:pt idx="5123">
                  <c:v>0.0350877192982</c:v>
                </c:pt>
                <c:pt idx="5124">
                  <c:v>0.0351437699681</c:v>
                </c:pt>
                <c:pt idx="5125">
                  <c:v>0.03515625</c:v>
                </c:pt>
                <c:pt idx="5126">
                  <c:v>0.035175879397</c:v>
                </c:pt>
                <c:pt idx="5127">
                  <c:v>0.0352112676056</c:v>
                </c:pt>
                <c:pt idx="5128">
                  <c:v>0.0352422907489</c:v>
                </c:pt>
                <c:pt idx="5129">
                  <c:v>0.0352941176471</c:v>
                </c:pt>
                <c:pt idx="5130">
                  <c:v>0.0353356890459</c:v>
                </c:pt>
                <c:pt idx="5131">
                  <c:v>0.0353535353535</c:v>
                </c:pt>
                <c:pt idx="5132">
                  <c:v>0.0353982300885</c:v>
                </c:pt>
                <c:pt idx="5133">
                  <c:v>0.0354330708661</c:v>
                </c:pt>
                <c:pt idx="5134">
                  <c:v>0.0355029585799</c:v>
                </c:pt>
                <c:pt idx="5135">
                  <c:v>0.0355329949239</c:v>
                </c:pt>
                <c:pt idx="5136">
                  <c:v>0.0355555555556</c:v>
                </c:pt>
                <c:pt idx="5137">
                  <c:v>0.0355871886121</c:v>
                </c:pt>
                <c:pt idx="5138">
                  <c:v>0.0355987055016</c:v>
                </c:pt>
                <c:pt idx="5139">
                  <c:v>0.0356083086053</c:v>
                </c:pt>
                <c:pt idx="5140">
                  <c:v>0.0357142857143</c:v>
                </c:pt>
                <c:pt idx="5141">
                  <c:v>0.0358208955224</c:v>
                </c:pt>
                <c:pt idx="5142">
                  <c:v>0.0358565737052</c:v>
                </c:pt>
                <c:pt idx="5143">
                  <c:v>0.0358744394619</c:v>
                </c:pt>
                <c:pt idx="5144">
                  <c:v>0.0358974358974</c:v>
                </c:pt>
                <c:pt idx="5145">
                  <c:v>0.0359281437126</c:v>
                </c:pt>
                <c:pt idx="5146">
                  <c:v>0.0359477124183</c:v>
                </c:pt>
                <c:pt idx="5147">
                  <c:v>0.036</c:v>
                </c:pt>
                <c:pt idx="5148">
                  <c:v>0.036036036036</c:v>
                </c:pt>
                <c:pt idx="5149">
                  <c:v>0.0360824742268</c:v>
                </c:pt>
                <c:pt idx="5150">
                  <c:v>0.0361010830325</c:v>
                </c:pt>
                <c:pt idx="5151">
                  <c:v>0.0361445783133</c:v>
                </c:pt>
                <c:pt idx="5152">
                  <c:v>0.0361990950226</c:v>
                </c:pt>
                <c:pt idx="5153">
                  <c:v>0.036231884058</c:v>
                </c:pt>
                <c:pt idx="5154">
                  <c:v>0.036253776435</c:v>
                </c:pt>
                <c:pt idx="5155">
                  <c:v>0.0362694300518</c:v>
                </c:pt>
                <c:pt idx="5156">
                  <c:v>0.0362903225806</c:v>
                </c:pt>
                <c:pt idx="5157">
                  <c:v>0.0363636363636</c:v>
                </c:pt>
                <c:pt idx="5158">
                  <c:v>0.0364145658263</c:v>
                </c:pt>
                <c:pt idx="5159">
                  <c:v>0.0364238410596</c:v>
                </c:pt>
                <c:pt idx="5160">
                  <c:v>0.0364583333333</c:v>
                </c:pt>
                <c:pt idx="5161">
                  <c:v>0.0364741641337</c:v>
                </c:pt>
                <c:pt idx="5162">
                  <c:v>0.036496350365</c:v>
                </c:pt>
                <c:pt idx="5163">
                  <c:v>0.0365296803653</c:v>
                </c:pt>
                <c:pt idx="5164">
                  <c:v>0.0365853658537</c:v>
                </c:pt>
                <c:pt idx="5165">
                  <c:v>0.0366492146597</c:v>
                </c:pt>
                <c:pt idx="5166">
                  <c:v>0.0366748166259</c:v>
                </c:pt>
                <c:pt idx="5167">
                  <c:v>0.0366972477064</c:v>
                </c:pt>
                <c:pt idx="5168">
                  <c:v>0.0367346938776</c:v>
                </c:pt>
                <c:pt idx="5169">
                  <c:v>0.0367454068241</c:v>
                </c:pt>
                <c:pt idx="5170">
                  <c:v>0.0368098159509</c:v>
                </c:pt>
                <c:pt idx="5171">
                  <c:v>0.0368421052632</c:v>
                </c:pt>
                <c:pt idx="5172">
                  <c:v>0.036866359447</c:v>
                </c:pt>
                <c:pt idx="5173">
                  <c:v>0.0368852459016</c:v>
                </c:pt>
                <c:pt idx="5174">
                  <c:v>0.0369127516779</c:v>
                </c:pt>
                <c:pt idx="5175">
                  <c:v>0.0369230769231</c:v>
                </c:pt>
                <c:pt idx="5176">
                  <c:v>0.0369718309859</c:v>
                </c:pt>
                <c:pt idx="5177">
                  <c:v>0.037037037037</c:v>
                </c:pt>
                <c:pt idx="5178">
                  <c:v>0.0371517027864</c:v>
                </c:pt>
                <c:pt idx="5179">
                  <c:v>0.0371747211896</c:v>
                </c:pt>
                <c:pt idx="5180">
                  <c:v>0.0372093023256</c:v>
                </c:pt>
                <c:pt idx="5181">
                  <c:v>0.0372340425532</c:v>
                </c:pt>
                <c:pt idx="5182">
                  <c:v>0.0372670807453</c:v>
                </c:pt>
                <c:pt idx="5183">
                  <c:v>0.0372881355932</c:v>
                </c:pt>
                <c:pt idx="5184">
                  <c:v>0.0373134328358</c:v>
                </c:pt>
                <c:pt idx="5185">
                  <c:v>0.0373443983402</c:v>
                </c:pt>
                <c:pt idx="5186">
                  <c:v>0.0373831775701</c:v>
                </c:pt>
                <c:pt idx="5187">
                  <c:v>0.037422037422</c:v>
                </c:pt>
                <c:pt idx="5188">
                  <c:v>0.0374331550802</c:v>
                </c:pt>
                <c:pt idx="5189">
                  <c:v>0.0374531835206</c:v>
                </c:pt>
                <c:pt idx="5190">
                  <c:v>0.0375</c:v>
                </c:pt>
                <c:pt idx="5191">
                  <c:v>0.037542662116</c:v>
                </c:pt>
                <c:pt idx="5192">
                  <c:v>0.037558685446</c:v>
                </c:pt>
                <c:pt idx="5193">
                  <c:v>0.0375722543353</c:v>
                </c:pt>
                <c:pt idx="5194">
                  <c:v>0.0375782881002</c:v>
                </c:pt>
                <c:pt idx="5195">
                  <c:v>0.0375939849624</c:v>
                </c:pt>
                <c:pt idx="5196">
                  <c:v>0.0376175548589</c:v>
                </c:pt>
                <c:pt idx="5197">
                  <c:v>0.0376344086022</c:v>
                </c:pt>
                <c:pt idx="5198">
                  <c:v>0.0376569037657</c:v>
                </c:pt>
                <c:pt idx="5199">
                  <c:v>0.0376712328767</c:v>
                </c:pt>
                <c:pt idx="5200">
                  <c:v>0.0377358490566</c:v>
                </c:pt>
                <c:pt idx="5201">
                  <c:v>0.0378548895899</c:v>
                </c:pt>
                <c:pt idx="5202">
                  <c:v>0.0378787878788</c:v>
                </c:pt>
                <c:pt idx="5203">
                  <c:v>0.0379146919431</c:v>
                </c:pt>
                <c:pt idx="5204">
                  <c:v>0.0379746835443</c:v>
                </c:pt>
                <c:pt idx="5205">
                  <c:v>0.0380434782609</c:v>
                </c:pt>
                <c:pt idx="5206">
                  <c:v>0.0380952380952</c:v>
                </c:pt>
                <c:pt idx="5207">
                  <c:v>0.0381355932203</c:v>
                </c:pt>
                <c:pt idx="5208">
                  <c:v>0.0382165605096</c:v>
                </c:pt>
                <c:pt idx="5209">
                  <c:v>0.0382513661202</c:v>
                </c:pt>
                <c:pt idx="5210">
                  <c:v>0.0382775119617</c:v>
                </c:pt>
                <c:pt idx="5211">
                  <c:v>0.0383141762452</c:v>
                </c:pt>
                <c:pt idx="5212">
                  <c:v>0.038338658147</c:v>
                </c:pt>
                <c:pt idx="5213">
                  <c:v>0.0383480825959</c:v>
                </c:pt>
                <c:pt idx="5214">
                  <c:v>0.038374717833</c:v>
                </c:pt>
                <c:pt idx="5215">
                  <c:v>0.0384615384615</c:v>
                </c:pt>
                <c:pt idx="5216">
                  <c:v>0.0385109114249</c:v>
                </c:pt>
                <c:pt idx="5217">
                  <c:v>0.0385438972163</c:v>
                </c:pt>
                <c:pt idx="5218">
                  <c:v>0.0385604113111</c:v>
                </c:pt>
                <c:pt idx="5219">
                  <c:v>0.0385964912281</c:v>
                </c:pt>
                <c:pt idx="5220">
                  <c:v>0.0386473429952</c:v>
                </c:pt>
                <c:pt idx="5221">
                  <c:v>0.0386740331492</c:v>
                </c:pt>
                <c:pt idx="5222">
                  <c:v>0.0387096774194</c:v>
                </c:pt>
                <c:pt idx="5223">
                  <c:v>0.0387323943662</c:v>
                </c:pt>
                <c:pt idx="5224">
                  <c:v>0.0387596899225</c:v>
                </c:pt>
                <c:pt idx="5225">
                  <c:v>0.0388349514563</c:v>
                </c:pt>
                <c:pt idx="5226">
                  <c:v>0.0388692579505</c:v>
                </c:pt>
                <c:pt idx="5227">
                  <c:v>0.0388888888889</c:v>
                </c:pt>
                <c:pt idx="5228">
                  <c:v>0.0389016018307</c:v>
                </c:pt>
                <c:pt idx="5229">
                  <c:v>0.038961038961</c:v>
                </c:pt>
                <c:pt idx="5230">
                  <c:v>0.0390243902439</c:v>
                </c:pt>
                <c:pt idx="5231">
                  <c:v>0.0391061452514</c:v>
                </c:pt>
                <c:pt idx="5232">
                  <c:v>0.0391304347826</c:v>
                </c:pt>
                <c:pt idx="5233">
                  <c:v>0.0391459074733</c:v>
                </c:pt>
                <c:pt idx="5234">
                  <c:v>0.039156626506</c:v>
                </c:pt>
                <c:pt idx="5235">
                  <c:v>0.0392156862745</c:v>
                </c:pt>
                <c:pt idx="5236">
                  <c:v>0.0392857142857</c:v>
                </c:pt>
                <c:pt idx="5237">
                  <c:v>0.039312039312</c:v>
                </c:pt>
                <c:pt idx="5238">
                  <c:v>0.0393258426966</c:v>
                </c:pt>
                <c:pt idx="5239">
                  <c:v>0.0393939393939</c:v>
                </c:pt>
                <c:pt idx="5240">
                  <c:v>0.0394088669951</c:v>
                </c:pt>
                <c:pt idx="5241">
                  <c:v>0.0394736842105</c:v>
                </c:pt>
                <c:pt idx="5242">
                  <c:v>0.0395480225989</c:v>
                </c:pt>
                <c:pt idx="5243">
                  <c:v>0.039603960396</c:v>
                </c:pt>
                <c:pt idx="5244">
                  <c:v>0.0396475770925</c:v>
                </c:pt>
                <c:pt idx="5245">
                  <c:v>0.0396825396825</c:v>
                </c:pt>
                <c:pt idx="5246">
                  <c:v>0.0397727272727</c:v>
                </c:pt>
                <c:pt idx="5247">
                  <c:v>0.0398009950249</c:v>
                </c:pt>
                <c:pt idx="5248">
                  <c:v>0.0398406374502</c:v>
                </c:pt>
                <c:pt idx="5249">
                  <c:v>0.039886039886</c:v>
                </c:pt>
                <c:pt idx="5250">
                  <c:v>0.04</c:v>
                </c:pt>
                <c:pt idx="5251">
                  <c:v>0.0401337792642</c:v>
                </c:pt>
                <c:pt idx="5252">
                  <c:v>0.0401785714286</c:v>
                </c:pt>
                <c:pt idx="5253">
                  <c:v>0.0402298850575</c:v>
                </c:pt>
                <c:pt idx="5254">
                  <c:v>0.0402684563758</c:v>
                </c:pt>
                <c:pt idx="5255">
                  <c:v>0.0403225806452</c:v>
                </c:pt>
                <c:pt idx="5256">
                  <c:v>0.0403587443946</c:v>
                </c:pt>
                <c:pt idx="5257">
                  <c:v>0.040404040404</c:v>
                </c:pt>
                <c:pt idx="5258">
                  <c:v>0.0404411764706</c:v>
                </c:pt>
                <c:pt idx="5259">
                  <c:v>0.0404494382022</c:v>
                </c:pt>
                <c:pt idx="5260">
                  <c:v>0.0404624277457</c:v>
                </c:pt>
                <c:pt idx="5261">
                  <c:v>0.0405405405405</c:v>
                </c:pt>
                <c:pt idx="5262">
                  <c:v>0.0406091370558</c:v>
                </c:pt>
                <c:pt idx="5263">
                  <c:v>0.040625</c:v>
                </c:pt>
                <c:pt idx="5264">
                  <c:v>0.0406320541761</c:v>
                </c:pt>
                <c:pt idx="5265">
                  <c:v>0.0406504065041</c:v>
                </c:pt>
                <c:pt idx="5266">
                  <c:v>0.0406779661017</c:v>
                </c:pt>
                <c:pt idx="5267">
                  <c:v>0.0406976744186</c:v>
                </c:pt>
                <c:pt idx="5268">
                  <c:v>0.0407239819005</c:v>
                </c:pt>
                <c:pt idx="5269">
                  <c:v>0.0407407407407</c:v>
                </c:pt>
                <c:pt idx="5270">
                  <c:v>0.0407523510972</c:v>
                </c:pt>
                <c:pt idx="5271">
                  <c:v>0.0408163265306</c:v>
                </c:pt>
                <c:pt idx="5272">
                  <c:v>0.0408921933086</c:v>
                </c:pt>
                <c:pt idx="5273">
                  <c:v>0.0409356725146</c:v>
                </c:pt>
                <c:pt idx="5274">
                  <c:v>0.0409556313993</c:v>
                </c:pt>
                <c:pt idx="5275">
                  <c:v>0.0409836065574</c:v>
                </c:pt>
                <c:pt idx="5276">
                  <c:v>0.0410022779043</c:v>
                </c:pt>
                <c:pt idx="5277">
                  <c:v>0.0410256410256</c:v>
                </c:pt>
                <c:pt idx="5278">
                  <c:v>0.0410447761194</c:v>
                </c:pt>
                <c:pt idx="5279">
                  <c:v>0.041095890411</c:v>
                </c:pt>
                <c:pt idx="5280">
                  <c:v>0.0411311053985</c:v>
                </c:pt>
                <c:pt idx="5281">
                  <c:v>0.0411764705882</c:v>
                </c:pt>
                <c:pt idx="5282">
                  <c:v>0.0412371134021</c:v>
                </c:pt>
                <c:pt idx="5283">
                  <c:v>0.0412698412698</c:v>
                </c:pt>
                <c:pt idx="5284">
                  <c:v>0.0413793103448</c:v>
                </c:pt>
                <c:pt idx="5285">
                  <c:v>0.0414201183432</c:v>
                </c:pt>
                <c:pt idx="5286">
                  <c:v>0.0414507772021</c:v>
                </c:pt>
                <c:pt idx="5287">
                  <c:v>0.0414746543779</c:v>
                </c:pt>
                <c:pt idx="5288">
                  <c:v>0.0415094339623</c:v>
                </c:pt>
                <c:pt idx="5289">
                  <c:v>0.0415224913495</c:v>
                </c:pt>
                <c:pt idx="5290">
                  <c:v>0.0415335463259</c:v>
                </c:pt>
                <c:pt idx="5291">
                  <c:v>0.0416666666667</c:v>
                </c:pt>
                <c:pt idx="5292">
                  <c:v>0.0417754569191</c:v>
                </c:pt>
                <c:pt idx="5293">
                  <c:v>0.0418118466899</c:v>
                </c:pt>
                <c:pt idx="5294">
                  <c:v>0.0418410041841</c:v>
                </c:pt>
                <c:pt idx="5295">
                  <c:v>0.0418604651163</c:v>
                </c:pt>
                <c:pt idx="5296">
                  <c:v>0.0419161676647</c:v>
                </c:pt>
                <c:pt idx="5297">
                  <c:v>0.041958041958</c:v>
                </c:pt>
                <c:pt idx="5298">
                  <c:v>0.0419847328244</c:v>
                </c:pt>
                <c:pt idx="5299">
                  <c:v>0.0420168067227</c:v>
                </c:pt>
                <c:pt idx="5300">
                  <c:v>0.042071197411</c:v>
                </c:pt>
                <c:pt idx="5301">
                  <c:v>0.0421052631579</c:v>
                </c:pt>
                <c:pt idx="5302">
                  <c:v>0.0421348314607</c:v>
                </c:pt>
                <c:pt idx="5303">
                  <c:v>0.0421545667447</c:v>
                </c:pt>
                <c:pt idx="5304">
                  <c:v>0.0421686746988</c:v>
                </c:pt>
                <c:pt idx="5305">
                  <c:v>0.042194092827</c:v>
                </c:pt>
                <c:pt idx="5306">
                  <c:v>0.0422535211268</c:v>
                </c:pt>
                <c:pt idx="5307">
                  <c:v>0.0423076923077</c:v>
                </c:pt>
                <c:pt idx="5308">
                  <c:v>0.042328042328</c:v>
                </c:pt>
                <c:pt idx="5309">
                  <c:v>0.0423728813559</c:v>
                </c:pt>
                <c:pt idx="5310">
                  <c:v>0.0424028268551</c:v>
                </c:pt>
                <c:pt idx="5311">
                  <c:v>0.0424242424242</c:v>
                </c:pt>
                <c:pt idx="5312">
                  <c:v>0.0424528301887</c:v>
                </c:pt>
                <c:pt idx="5313">
                  <c:v>0.042471042471</c:v>
                </c:pt>
                <c:pt idx="5314">
                  <c:v>0.0425531914894</c:v>
                </c:pt>
                <c:pt idx="5315">
                  <c:v>0.0426829268293</c:v>
                </c:pt>
                <c:pt idx="5316">
                  <c:v>0.0427046263345</c:v>
                </c:pt>
                <c:pt idx="5317">
                  <c:v>0.042735042735</c:v>
                </c:pt>
                <c:pt idx="5318">
                  <c:v>0.0427807486631</c:v>
                </c:pt>
                <c:pt idx="5319">
                  <c:v>0.0428571428571</c:v>
                </c:pt>
                <c:pt idx="5320">
                  <c:v>0.0428954423592</c:v>
                </c:pt>
                <c:pt idx="5321">
                  <c:v>0.0429184549356</c:v>
                </c:pt>
                <c:pt idx="5322">
                  <c:v>0.0429447852761</c:v>
                </c:pt>
                <c:pt idx="5323">
                  <c:v>0.0430107526882</c:v>
                </c:pt>
                <c:pt idx="5324">
                  <c:v>0.0430622009569</c:v>
                </c:pt>
                <c:pt idx="5325">
                  <c:v>0.0431654676259</c:v>
                </c:pt>
                <c:pt idx="5326">
                  <c:v>0.04329004329</c:v>
                </c:pt>
                <c:pt idx="5327">
                  <c:v>0.043321299639</c:v>
                </c:pt>
                <c:pt idx="5328">
                  <c:v>0.0434782608696</c:v>
                </c:pt>
                <c:pt idx="5329">
                  <c:v>0.0436046511628</c:v>
                </c:pt>
                <c:pt idx="5330">
                  <c:v>0.0436363636364</c:v>
                </c:pt>
                <c:pt idx="5331">
                  <c:v>0.0436681222707</c:v>
                </c:pt>
                <c:pt idx="5332">
                  <c:v>0.0436893203883</c:v>
                </c:pt>
                <c:pt idx="5333">
                  <c:v>0.0437158469945</c:v>
                </c:pt>
                <c:pt idx="5334">
                  <c:v>0.043771043771</c:v>
                </c:pt>
                <c:pt idx="5335">
                  <c:v>0.043795620438</c:v>
                </c:pt>
                <c:pt idx="5336">
                  <c:v>0.0438247011952</c:v>
                </c:pt>
                <c:pt idx="5337">
                  <c:v>0.0438596491228</c:v>
                </c:pt>
                <c:pt idx="5338">
                  <c:v>0.0439024390244</c:v>
                </c:pt>
                <c:pt idx="5339">
                  <c:v>0.0439189189189</c:v>
                </c:pt>
                <c:pt idx="5340">
                  <c:v>0.043956043956</c:v>
                </c:pt>
                <c:pt idx="5341">
                  <c:v>0.0440677966102</c:v>
                </c:pt>
                <c:pt idx="5342">
                  <c:v>0.0441176470588</c:v>
                </c:pt>
                <c:pt idx="5343">
                  <c:v>0.0442477876106</c:v>
                </c:pt>
                <c:pt idx="5344">
                  <c:v>0.0442804428044</c:v>
                </c:pt>
                <c:pt idx="5345">
                  <c:v>0.0443548387097</c:v>
                </c:pt>
                <c:pt idx="5346">
                  <c:v>0.0444444444444</c:v>
                </c:pt>
                <c:pt idx="5347">
                  <c:v>0.0445544554455</c:v>
                </c:pt>
                <c:pt idx="5348">
                  <c:v>0.0445859872611</c:v>
                </c:pt>
                <c:pt idx="5349">
                  <c:v>0.0446096654275</c:v>
                </c:pt>
                <c:pt idx="5350">
                  <c:v>0.0446927374302</c:v>
                </c:pt>
                <c:pt idx="5351">
                  <c:v>0.044776119403</c:v>
                </c:pt>
                <c:pt idx="5352">
                  <c:v>0.0448979591837</c:v>
                </c:pt>
                <c:pt idx="5353">
                  <c:v>0.0449438202247</c:v>
                </c:pt>
                <c:pt idx="5354">
                  <c:v>0.045</c:v>
                </c:pt>
                <c:pt idx="5355">
                  <c:v>0.045045045045</c:v>
                </c:pt>
                <c:pt idx="5356">
                  <c:v>0.0450819672131</c:v>
                </c:pt>
                <c:pt idx="5357">
                  <c:v>0.0451127819549</c:v>
                </c:pt>
                <c:pt idx="5358">
                  <c:v>0.045197740113</c:v>
                </c:pt>
                <c:pt idx="5359">
                  <c:v>0.0452261306533</c:v>
                </c:pt>
                <c:pt idx="5360">
                  <c:v>0.0452488687783</c:v>
                </c:pt>
                <c:pt idx="5361">
                  <c:v>0.0452830188679</c:v>
                </c:pt>
                <c:pt idx="5362">
                  <c:v>0.0452961672474</c:v>
                </c:pt>
                <c:pt idx="5363">
                  <c:v>0.0454545454545</c:v>
                </c:pt>
                <c:pt idx="5364">
                  <c:v>0.0455764075067</c:v>
                </c:pt>
                <c:pt idx="5365">
                  <c:v>0.0456621004566</c:v>
                </c:pt>
                <c:pt idx="5366">
                  <c:v>0.0456852791878</c:v>
                </c:pt>
                <c:pt idx="5367">
                  <c:v>0.0457142857143</c:v>
                </c:pt>
                <c:pt idx="5368">
                  <c:v>0.0457516339869</c:v>
                </c:pt>
                <c:pt idx="5369">
                  <c:v>0.0458015267176</c:v>
                </c:pt>
                <c:pt idx="5370">
                  <c:v>0.045871559633</c:v>
                </c:pt>
                <c:pt idx="5371">
                  <c:v>0.0459183673469</c:v>
                </c:pt>
                <c:pt idx="5372">
                  <c:v>0.0459363957597</c:v>
                </c:pt>
                <c:pt idx="5373">
                  <c:v>0.0459770114943</c:v>
                </c:pt>
                <c:pt idx="5374">
                  <c:v>0.046</c:v>
                </c:pt>
                <c:pt idx="5375">
                  <c:v>0.0460251046025</c:v>
                </c:pt>
                <c:pt idx="5376">
                  <c:v>0.0460829493088</c:v>
                </c:pt>
                <c:pt idx="5377">
                  <c:v>0.0461095100865</c:v>
                </c:pt>
                <c:pt idx="5378">
                  <c:v>0.0461538461538</c:v>
                </c:pt>
                <c:pt idx="5379">
                  <c:v>0.0462724935733</c:v>
                </c:pt>
                <c:pt idx="5380">
                  <c:v>0.0463917525773</c:v>
                </c:pt>
                <c:pt idx="5381">
                  <c:v>0.0464135021097</c:v>
                </c:pt>
                <c:pt idx="5382">
                  <c:v>0.0464285714286</c:v>
                </c:pt>
                <c:pt idx="5383">
                  <c:v>0.046511627907</c:v>
                </c:pt>
                <c:pt idx="5384">
                  <c:v>0.0466101694915</c:v>
                </c:pt>
                <c:pt idx="5385">
                  <c:v>0.0466321243523</c:v>
                </c:pt>
                <c:pt idx="5386">
                  <c:v>0.0467032967033</c:v>
                </c:pt>
                <c:pt idx="5387">
                  <c:v>0.046783625731</c:v>
                </c:pt>
                <c:pt idx="5388">
                  <c:v>0.046875</c:v>
                </c:pt>
                <c:pt idx="5389">
                  <c:v>0.0470085470085</c:v>
                </c:pt>
                <c:pt idx="5390">
                  <c:v>0.0470588235294</c:v>
                </c:pt>
                <c:pt idx="5391">
                  <c:v>0.0471204188482</c:v>
                </c:pt>
                <c:pt idx="5392">
                  <c:v>0.0471698113208</c:v>
                </c:pt>
                <c:pt idx="5393">
                  <c:v>0.0472440944882</c:v>
                </c:pt>
                <c:pt idx="5394">
                  <c:v>0.0473372781065</c:v>
                </c:pt>
                <c:pt idx="5395">
                  <c:v>0.0473684210526</c:v>
                </c:pt>
                <c:pt idx="5396">
                  <c:v>0.0473933649289</c:v>
                </c:pt>
                <c:pt idx="5397">
                  <c:v>0.0474308300395</c:v>
                </c:pt>
                <c:pt idx="5398">
                  <c:v>0.0474777448071</c:v>
                </c:pt>
                <c:pt idx="5399">
                  <c:v>0.0475247524752</c:v>
                </c:pt>
                <c:pt idx="5400">
                  <c:v>0.047619047619</c:v>
                </c:pt>
                <c:pt idx="5401">
                  <c:v>0.0477941176471</c:v>
                </c:pt>
                <c:pt idx="5402">
                  <c:v>0.0478087649402</c:v>
                </c:pt>
                <c:pt idx="5403">
                  <c:v>0.0478468899522</c:v>
                </c:pt>
                <c:pt idx="5404">
                  <c:v>0.0478723404255</c:v>
                </c:pt>
                <c:pt idx="5405">
                  <c:v>0.0479041916168</c:v>
                </c:pt>
                <c:pt idx="5406">
                  <c:v>0.048</c:v>
                </c:pt>
                <c:pt idx="5407">
                  <c:v>0.0480349344978</c:v>
                </c:pt>
                <c:pt idx="5408">
                  <c:v>0.0481927710843</c:v>
                </c:pt>
                <c:pt idx="5409">
                  <c:v>0.048275862069</c:v>
                </c:pt>
                <c:pt idx="5410">
                  <c:v>0.048309178744</c:v>
                </c:pt>
                <c:pt idx="5411">
                  <c:v>0.0483870967742</c:v>
                </c:pt>
                <c:pt idx="5412">
                  <c:v>0.0484848484848</c:v>
                </c:pt>
                <c:pt idx="5413">
                  <c:v>0.0485175202156</c:v>
                </c:pt>
                <c:pt idx="5414">
                  <c:v>0.0485829959514</c:v>
                </c:pt>
                <c:pt idx="5415">
                  <c:v>0.0486486486486</c:v>
                </c:pt>
                <c:pt idx="5416">
                  <c:v>0.0486725663717</c:v>
                </c:pt>
                <c:pt idx="5417">
                  <c:v>0.0487804878049</c:v>
                </c:pt>
                <c:pt idx="5418">
                  <c:v>0.0490196078431</c:v>
                </c:pt>
                <c:pt idx="5419">
                  <c:v>0.0490566037736</c:v>
                </c:pt>
                <c:pt idx="5420">
                  <c:v>0.0490797546012</c:v>
                </c:pt>
                <c:pt idx="5421">
                  <c:v>0.0491071428571</c:v>
                </c:pt>
                <c:pt idx="5422">
                  <c:v>0.0491803278689</c:v>
                </c:pt>
                <c:pt idx="5423">
                  <c:v>0.0492610837438</c:v>
                </c:pt>
                <c:pt idx="5424">
                  <c:v>0.0492957746479</c:v>
                </c:pt>
                <c:pt idx="5425">
                  <c:v>0.0493827160494</c:v>
                </c:pt>
                <c:pt idx="5426">
                  <c:v>0.0494505494505</c:v>
                </c:pt>
                <c:pt idx="5427">
                  <c:v>0.049504950495</c:v>
                </c:pt>
                <c:pt idx="5428">
                  <c:v>0.0495495495495</c:v>
                </c:pt>
                <c:pt idx="5429">
                  <c:v>0.0495867768595</c:v>
                </c:pt>
                <c:pt idx="5430">
                  <c:v>0.0497237569061</c:v>
                </c:pt>
                <c:pt idx="5431">
                  <c:v>0.0497512437811</c:v>
                </c:pt>
                <c:pt idx="5432">
                  <c:v>0.0497925311203</c:v>
                </c:pt>
                <c:pt idx="5433">
                  <c:v>0.0498442367601</c:v>
                </c:pt>
                <c:pt idx="5434">
                  <c:v>0.05</c:v>
                </c:pt>
                <c:pt idx="5435">
                  <c:v>0.0501567398119</c:v>
                </c:pt>
                <c:pt idx="5436">
                  <c:v>0.0502092050209</c:v>
                </c:pt>
                <c:pt idx="5437">
                  <c:v>0.0502283105023</c:v>
                </c:pt>
                <c:pt idx="5438">
                  <c:v>0.0502512562814</c:v>
                </c:pt>
                <c:pt idx="5439">
                  <c:v>0.0502793296089</c:v>
                </c:pt>
                <c:pt idx="5440">
                  <c:v>0.0504201680672</c:v>
                </c:pt>
                <c:pt idx="5441">
                  <c:v>0.0504587155963</c:v>
                </c:pt>
                <c:pt idx="5442">
                  <c:v>0.0505050505051</c:v>
                </c:pt>
                <c:pt idx="5443">
                  <c:v>0.0505617977528</c:v>
                </c:pt>
                <c:pt idx="5444">
                  <c:v>0.0506329113924</c:v>
                </c:pt>
                <c:pt idx="5445">
                  <c:v>0.0506912442396</c:v>
                </c:pt>
                <c:pt idx="5446">
                  <c:v>0.0507614213198</c:v>
                </c:pt>
                <c:pt idx="5447">
                  <c:v>0.0508474576271</c:v>
                </c:pt>
                <c:pt idx="5448">
                  <c:v>0.0510204081633</c:v>
                </c:pt>
                <c:pt idx="5449">
                  <c:v>0.0510638297872</c:v>
                </c:pt>
                <c:pt idx="5450">
                  <c:v>0.0511182108626</c:v>
                </c:pt>
                <c:pt idx="5451">
                  <c:v>0.0511363636364</c:v>
                </c:pt>
                <c:pt idx="5452">
                  <c:v>0.0511627906977</c:v>
                </c:pt>
                <c:pt idx="5453">
                  <c:v>0.0512820512821</c:v>
                </c:pt>
                <c:pt idx="5454">
                  <c:v>0.0514018691589</c:v>
                </c:pt>
                <c:pt idx="5455">
                  <c:v>0.0514285714286</c:v>
                </c:pt>
                <c:pt idx="5456">
                  <c:v>0.0514541387025</c:v>
                </c:pt>
                <c:pt idx="5457">
                  <c:v>0.0515021459227</c:v>
                </c:pt>
                <c:pt idx="5458">
                  <c:v>0.0515759312321</c:v>
                </c:pt>
                <c:pt idx="5459">
                  <c:v>0.0515873015873</c:v>
                </c:pt>
                <c:pt idx="5460">
                  <c:v>0.051724137931</c:v>
                </c:pt>
                <c:pt idx="5461">
                  <c:v>0.0517711171662</c:v>
                </c:pt>
                <c:pt idx="5462">
                  <c:v>0.0519480519481</c:v>
                </c:pt>
                <c:pt idx="5463">
                  <c:v>0.0520231213873</c:v>
                </c:pt>
                <c:pt idx="5464">
                  <c:v>0.0520833333333</c:v>
                </c:pt>
                <c:pt idx="5465">
                  <c:v>0.0521739130435</c:v>
                </c:pt>
                <c:pt idx="5466">
                  <c:v>0.0523076923077</c:v>
                </c:pt>
                <c:pt idx="5467">
                  <c:v>0.0523255813953</c:v>
                </c:pt>
                <c:pt idx="5468">
                  <c:v>0.0523560209424</c:v>
                </c:pt>
                <c:pt idx="5469">
                  <c:v>0.0524017467249</c:v>
                </c:pt>
                <c:pt idx="5470">
                  <c:v>0.0524590163934</c:v>
                </c:pt>
                <c:pt idx="5471">
                  <c:v>0.0524781341108</c:v>
                </c:pt>
                <c:pt idx="5472">
                  <c:v>0.0526315789474</c:v>
                </c:pt>
                <c:pt idx="5473">
                  <c:v>0.0528169014085</c:v>
                </c:pt>
                <c:pt idx="5474">
                  <c:v>0.0528634361233</c:v>
                </c:pt>
                <c:pt idx="5475">
                  <c:v>0.0529100529101</c:v>
                </c:pt>
                <c:pt idx="5476">
                  <c:v>0.0529411764706</c:v>
                </c:pt>
                <c:pt idx="5477">
                  <c:v>0.0530303030303</c:v>
                </c:pt>
                <c:pt idx="5478">
                  <c:v>0.0530973451327</c:v>
                </c:pt>
                <c:pt idx="5479">
                  <c:v>0.0531400966184</c:v>
                </c:pt>
                <c:pt idx="5480">
                  <c:v>0.0531914893617</c:v>
                </c:pt>
                <c:pt idx="5481">
                  <c:v>0.0532212885154</c:v>
                </c:pt>
                <c:pt idx="5482">
                  <c:v>0.0532544378698</c:v>
                </c:pt>
                <c:pt idx="5483">
                  <c:v>0.0532915360502</c:v>
                </c:pt>
                <c:pt idx="5484">
                  <c:v>0.0533980582524</c:v>
                </c:pt>
                <c:pt idx="5485">
                  <c:v>0.0534759358289</c:v>
                </c:pt>
                <c:pt idx="5486">
                  <c:v>0.0535714285714</c:v>
                </c:pt>
                <c:pt idx="5487">
                  <c:v>0.0536585365854</c:v>
                </c:pt>
                <c:pt idx="5488">
                  <c:v>0.0537634408602</c:v>
                </c:pt>
                <c:pt idx="5489">
                  <c:v>0.0537974683544</c:v>
                </c:pt>
                <c:pt idx="5490">
                  <c:v>0.0538922155689</c:v>
                </c:pt>
                <c:pt idx="5491">
                  <c:v>0.0539682539683</c:v>
                </c:pt>
                <c:pt idx="5492">
                  <c:v>0.0540540540541</c:v>
                </c:pt>
                <c:pt idx="5493">
                  <c:v>0.0541871921182</c:v>
                </c:pt>
                <c:pt idx="5494">
                  <c:v>0.0542168674699</c:v>
                </c:pt>
                <c:pt idx="5495">
                  <c:v>0.0542986425339</c:v>
                </c:pt>
                <c:pt idx="5496">
                  <c:v>0.054347826087</c:v>
                </c:pt>
                <c:pt idx="5497">
                  <c:v>0.0544554455446</c:v>
                </c:pt>
                <c:pt idx="5498">
                  <c:v>0.0545454545455</c:v>
                </c:pt>
                <c:pt idx="5499">
                  <c:v>0.0546448087432</c:v>
                </c:pt>
                <c:pt idx="5500">
                  <c:v>0.0547263681592</c:v>
                </c:pt>
                <c:pt idx="5501">
                  <c:v>0.0547945205479</c:v>
                </c:pt>
                <c:pt idx="5502">
                  <c:v>0.0548523206751</c:v>
                </c:pt>
                <c:pt idx="5503">
                  <c:v>0.0549450549451</c:v>
                </c:pt>
                <c:pt idx="5504">
                  <c:v>0.055</c:v>
                </c:pt>
                <c:pt idx="5505">
                  <c:v>0.0550458715596</c:v>
                </c:pt>
                <c:pt idx="5506">
                  <c:v>0.0552486187845</c:v>
                </c:pt>
                <c:pt idx="5507">
                  <c:v>0.0552995391705</c:v>
                </c:pt>
                <c:pt idx="5508">
                  <c:v>0.0555555555556</c:v>
                </c:pt>
                <c:pt idx="5509">
                  <c:v>0.0557275541796</c:v>
                </c:pt>
                <c:pt idx="5510">
                  <c:v>0.0557620817844</c:v>
                </c:pt>
                <c:pt idx="5511">
                  <c:v>0.0558139534884</c:v>
                </c:pt>
                <c:pt idx="5512">
                  <c:v>0.0558375634518</c:v>
                </c:pt>
                <c:pt idx="5513">
                  <c:v>0.0558659217877</c:v>
                </c:pt>
                <c:pt idx="5514">
                  <c:v>0.055900621118</c:v>
                </c:pt>
                <c:pt idx="5515">
                  <c:v>0.0559440559441</c:v>
                </c:pt>
                <c:pt idx="5516">
                  <c:v>0.0560747663551</c:v>
                </c:pt>
                <c:pt idx="5517">
                  <c:v>0.0561224489796</c:v>
                </c:pt>
                <c:pt idx="5518">
                  <c:v>0.0561797752809</c:v>
                </c:pt>
                <c:pt idx="5519">
                  <c:v>0.05625</c:v>
                </c:pt>
                <c:pt idx="5520">
                  <c:v>0.056338028169</c:v>
                </c:pt>
                <c:pt idx="5521">
                  <c:v>0.0564102564103</c:v>
                </c:pt>
                <c:pt idx="5522">
                  <c:v>0.0564263322884</c:v>
                </c:pt>
                <c:pt idx="5523">
                  <c:v>0.0564971751412</c:v>
                </c:pt>
                <c:pt idx="5524">
                  <c:v>0.0566037735849</c:v>
                </c:pt>
                <c:pt idx="5525">
                  <c:v>0.0568181818182</c:v>
                </c:pt>
                <c:pt idx="5526">
                  <c:v>0.0568720379147</c:v>
                </c:pt>
                <c:pt idx="5527">
                  <c:v>0.0569620253165</c:v>
                </c:pt>
                <c:pt idx="5528">
                  <c:v>0.0569948186528</c:v>
                </c:pt>
                <c:pt idx="5529">
                  <c:v>0.0571428571429</c:v>
                </c:pt>
                <c:pt idx="5530">
                  <c:v>0.0572289156627</c:v>
                </c:pt>
                <c:pt idx="5531">
                  <c:v>0.0573770491803</c:v>
                </c:pt>
                <c:pt idx="5532">
                  <c:v>0.0574162679426</c:v>
                </c:pt>
                <c:pt idx="5533">
                  <c:v>0.0574712643678</c:v>
                </c:pt>
                <c:pt idx="5534">
                  <c:v>0.0575916230366</c:v>
                </c:pt>
                <c:pt idx="5535">
                  <c:v>0.0576923076923</c:v>
                </c:pt>
                <c:pt idx="5536">
                  <c:v>0.0578034682081</c:v>
                </c:pt>
                <c:pt idx="5537">
                  <c:v>0.0578947368421</c:v>
                </c:pt>
                <c:pt idx="5538">
                  <c:v>0.0579710144928</c:v>
                </c:pt>
                <c:pt idx="5539">
                  <c:v>0.0581395348837</c:v>
                </c:pt>
                <c:pt idx="5540">
                  <c:v>0.0582010582011</c:v>
                </c:pt>
                <c:pt idx="5541">
                  <c:v>0.0582524271845</c:v>
                </c:pt>
                <c:pt idx="5542">
                  <c:v>0.0583657587549</c:v>
                </c:pt>
                <c:pt idx="5543">
                  <c:v>0.0583941605839</c:v>
                </c:pt>
                <c:pt idx="5544">
                  <c:v>0.0584795321637</c:v>
                </c:pt>
                <c:pt idx="5545">
                  <c:v>0.0585106382979</c:v>
                </c:pt>
                <c:pt idx="5546">
                  <c:v>0.0585365853659</c:v>
                </c:pt>
                <c:pt idx="5547">
                  <c:v>0.0585585585586</c:v>
                </c:pt>
                <c:pt idx="5548">
                  <c:v>0.0588235294118</c:v>
                </c:pt>
                <c:pt idx="5549">
                  <c:v>0.0591133004926</c:v>
                </c:pt>
                <c:pt idx="5550">
                  <c:v>0.0591715976331</c:v>
                </c:pt>
                <c:pt idx="5551">
                  <c:v>0.0592105263158</c:v>
                </c:pt>
                <c:pt idx="5552">
                  <c:v>0.0593607305936</c:v>
                </c:pt>
                <c:pt idx="5553">
                  <c:v>0.0594059405941</c:v>
                </c:pt>
                <c:pt idx="5554">
                  <c:v>0.0596026490066</c:v>
                </c:pt>
                <c:pt idx="5555">
                  <c:v>0.0597014925373</c:v>
                </c:pt>
                <c:pt idx="5556">
                  <c:v>0.0597609561753</c:v>
                </c:pt>
                <c:pt idx="5557">
                  <c:v>0.059880239521</c:v>
                </c:pt>
                <c:pt idx="5558">
                  <c:v>0.06</c:v>
                </c:pt>
                <c:pt idx="5559">
                  <c:v>0.0601092896175</c:v>
                </c:pt>
                <c:pt idx="5560">
                  <c:v>0.0602409638554</c:v>
                </c:pt>
                <c:pt idx="5561">
                  <c:v>0.0603773584906</c:v>
                </c:pt>
                <c:pt idx="5562">
                  <c:v>0.0604395604396</c:v>
                </c:pt>
                <c:pt idx="5563">
                  <c:v>0.0606060606061</c:v>
                </c:pt>
                <c:pt idx="5564">
                  <c:v>0.0607476635514</c:v>
                </c:pt>
                <c:pt idx="5565">
                  <c:v>0.060773480663</c:v>
                </c:pt>
                <c:pt idx="5566">
                  <c:v>0.0609137055838</c:v>
                </c:pt>
                <c:pt idx="5567">
                  <c:v>0.0609756097561</c:v>
                </c:pt>
                <c:pt idx="5568">
                  <c:v>0.0610169491525</c:v>
                </c:pt>
                <c:pt idx="5569">
                  <c:v>0.0611111111111</c:v>
                </c:pt>
                <c:pt idx="5570">
                  <c:v>0.0612244897959</c:v>
                </c:pt>
                <c:pt idx="5571">
                  <c:v>0.0615384615385</c:v>
                </c:pt>
                <c:pt idx="5572">
                  <c:v>0.0616740088106</c:v>
                </c:pt>
                <c:pt idx="5573">
                  <c:v>0.0617283950617</c:v>
                </c:pt>
                <c:pt idx="5574">
                  <c:v>0.0617760617761</c:v>
                </c:pt>
                <c:pt idx="5575">
                  <c:v>0.0618181818182</c:v>
                </c:pt>
                <c:pt idx="5576">
                  <c:v>0.062015503876</c:v>
                </c:pt>
                <c:pt idx="5577">
                  <c:v>0.0620689655172</c:v>
                </c:pt>
                <c:pt idx="5578">
                  <c:v>0.0621118012422</c:v>
                </c:pt>
                <c:pt idx="5579">
                  <c:v>0.0621468926554</c:v>
                </c:pt>
                <c:pt idx="5580">
                  <c:v>0.0621761658031</c:v>
                </c:pt>
                <c:pt idx="5581">
                  <c:v>0.0622009569378</c:v>
                </c:pt>
                <c:pt idx="5582">
                  <c:v>0.0625</c:v>
                </c:pt>
                <c:pt idx="5583">
                  <c:v>0.0627615062762</c:v>
                </c:pt>
                <c:pt idx="5584">
                  <c:v>0.0628019323671</c:v>
                </c:pt>
                <c:pt idx="5585">
                  <c:v>0.0628272251309</c:v>
                </c:pt>
                <c:pt idx="5586">
                  <c:v>0.0628571428571</c:v>
                </c:pt>
                <c:pt idx="5587">
                  <c:v>0.0630630630631</c:v>
                </c:pt>
                <c:pt idx="5588">
                  <c:v>0.0631578947368</c:v>
                </c:pt>
                <c:pt idx="5589">
                  <c:v>0.0632183908046</c:v>
                </c:pt>
                <c:pt idx="5590">
                  <c:v>0.0633802816901</c:v>
                </c:pt>
                <c:pt idx="5591">
                  <c:v>0.0634146341463</c:v>
                </c:pt>
                <c:pt idx="5592">
                  <c:v>0.0634920634921</c:v>
                </c:pt>
                <c:pt idx="5593">
                  <c:v>0.0637254901961</c:v>
                </c:pt>
                <c:pt idx="5594">
                  <c:v>0.063829787234</c:v>
                </c:pt>
                <c:pt idx="5595">
                  <c:v>0.0639097744361</c:v>
                </c:pt>
                <c:pt idx="5596">
                  <c:v>0.0639269406393</c:v>
                </c:pt>
                <c:pt idx="5597">
                  <c:v>0.0641711229947</c:v>
                </c:pt>
                <c:pt idx="5598">
                  <c:v>0.0643274853801</c:v>
                </c:pt>
                <c:pt idx="5599">
                  <c:v>0.0645161290323</c:v>
                </c:pt>
                <c:pt idx="5600">
                  <c:v>0.0646766169154</c:v>
                </c:pt>
                <c:pt idx="5601">
                  <c:v>0.0647058823529</c:v>
                </c:pt>
                <c:pt idx="5602">
                  <c:v>0.0648648648649</c:v>
                </c:pt>
                <c:pt idx="5603">
                  <c:v>0.065</c:v>
                </c:pt>
                <c:pt idx="5604">
                  <c:v>0.0650224215247</c:v>
                </c:pt>
                <c:pt idx="5605">
                  <c:v>0.0650887573964</c:v>
                </c:pt>
                <c:pt idx="5606">
                  <c:v>0.0652173913043</c:v>
                </c:pt>
                <c:pt idx="5607">
                  <c:v>0.0653266331658</c:v>
                </c:pt>
                <c:pt idx="5608">
                  <c:v>0.0653846153846</c:v>
                </c:pt>
                <c:pt idx="5609">
                  <c:v>0.0655021834061</c:v>
                </c:pt>
                <c:pt idx="5610">
                  <c:v>0.0655172413793</c:v>
                </c:pt>
                <c:pt idx="5611">
                  <c:v>0.0655737704918</c:v>
                </c:pt>
                <c:pt idx="5612">
                  <c:v>0.0657894736842</c:v>
                </c:pt>
                <c:pt idx="5613">
                  <c:v>0.0658682634731</c:v>
                </c:pt>
                <c:pt idx="5614">
                  <c:v>0.0658914728682</c:v>
                </c:pt>
                <c:pt idx="5615">
                  <c:v>0.0659340659341</c:v>
                </c:pt>
                <c:pt idx="5616">
                  <c:v>0.0660792951542</c:v>
                </c:pt>
                <c:pt idx="5617">
                  <c:v>0.0661478599222</c:v>
                </c:pt>
                <c:pt idx="5618">
                  <c:v>0.066265060241</c:v>
                </c:pt>
                <c:pt idx="5619">
                  <c:v>0.0662983425414</c:v>
                </c:pt>
                <c:pt idx="5620">
                  <c:v>0.0663265306122</c:v>
                </c:pt>
                <c:pt idx="5621">
                  <c:v>0.0666666666667</c:v>
                </c:pt>
                <c:pt idx="5622">
                  <c:v>0.0669144981413</c:v>
                </c:pt>
                <c:pt idx="5623">
                  <c:v>0.0669642857143</c:v>
                </c:pt>
                <c:pt idx="5624">
                  <c:v>0.0670391061453</c:v>
                </c:pt>
                <c:pt idx="5625">
                  <c:v>0.0671641791045</c:v>
                </c:pt>
                <c:pt idx="5626">
                  <c:v>0.0673076923077</c:v>
                </c:pt>
                <c:pt idx="5627">
                  <c:v>0.0674157303371</c:v>
                </c:pt>
                <c:pt idx="5628">
                  <c:v>0.0675675675676</c:v>
                </c:pt>
                <c:pt idx="5629">
                  <c:v>0.0677966101695</c:v>
                </c:pt>
                <c:pt idx="5630">
                  <c:v>0.0679012345679</c:v>
                </c:pt>
                <c:pt idx="5631">
                  <c:v>0.0679245283019</c:v>
                </c:pt>
                <c:pt idx="5632">
                  <c:v>0.0681818181818</c:v>
                </c:pt>
                <c:pt idx="5633">
                  <c:v>0.0682926829268</c:v>
                </c:pt>
                <c:pt idx="5634">
                  <c:v>0.0683760683761</c:v>
                </c:pt>
                <c:pt idx="5635">
                  <c:v>0.0684410646388</c:v>
                </c:pt>
                <c:pt idx="5636">
                  <c:v>0.0684931506849</c:v>
                </c:pt>
                <c:pt idx="5637">
                  <c:v>0.0685714285714</c:v>
                </c:pt>
                <c:pt idx="5638">
                  <c:v>0.068669527897</c:v>
                </c:pt>
                <c:pt idx="5639">
                  <c:v>0.0689655172414</c:v>
                </c:pt>
                <c:pt idx="5640">
                  <c:v>0.0691244239631</c:v>
                </c:pt>
                <c:pt idx="5641">
                  <c:v>0.0693641618497</c:v>
                </c:pt>
                <c:pt idx="5642">
                  <c:v>0.0696517412935</c:v>
                </c:pt>
                <c:pt idx="5643">
                  <c:v>0.0697674418605</c:v>
                </c:pt>
                <c:pt idx="5644">
                  <c:v>0.0698689956332</c:v>
                </c:pt>
                <c:pt idx="5645">
                  <c:v>0.0698924731183</c:v>
                </c:pt>
                <c:pt idx="5646">
                  <c:v>0.0699588477366</c:v>
                </c:pt>
                <c:pt idx="5647">
                  <c:v>0.07</c:v>
                </c:pt>
                <c:pt idx="5648">
                  <c:v>0.0700934579439</c:v>
                </c:pt>
                <c:pt idx="5649">
                  <c:v>0.0701754385965</c:v>
                </c:pt>
                <c:pt idx="5650">
                  <c:v>0.0704845814978</c:v>
                </c:pt>
                <c:pt idx="5651">
                  <c:v>0.0705882352941</c:v>
                </c:pt>
                <c:pt idx="5652">
                  <c:v>0.0707070707071</c:v>
                </c:pt>
                <c:pt idx="5653">
                  <c:v>0.0710059171598</c:v>
                </c:pt>
                <c:pt idx="5654">
                  <c:v>0.0710382513661</c:v>
                </c:pt>
                <c:pt idx="5655">
                  <c:v>0.0712166172107</c:v>
                </c:pt>
                <c:pt idx="5656">
                  <c:v>0.0714285714286</c:v>
                </c:pt>
                <c:pt idx="5657">
                  <c:v>0.0716049382716</c:v>
                </c:pt>
                <c:pt idx="5658">
                  <c:v>0.0717131474104</c:v>
                </c:pt>
                <c:pt idx="5659">
                  <c:v>0.0718562874251</c:v>
                </c:pt>
                <c:pt idx="5660">
                  <c:v>0.0719696969697</c:v>
                </c:pt>
                <c:pt idx="5661">
                  <c:v>0.0720720720721</c:v>
                </c:pt>
                <c:pt idx="5662">
                  <c:v>0.0722222222222</c:v>
                </c:pt>
                <c:pt idx="5663">
                  <c:v>0.0722891566265</c:v>
                </c:pt>
                <c:pt idx="5664">
                  <c:v>0.0724637681159</c:v>
                </c:pt>
                <c:pt idx="5665">
                  <c:v>0.0725806451613</c:v>
                </c:pt>
                <c:pt idx="5666">
                  <c:v>0.0727272727273</c:v>
                </c:pt>
                <c:pt idx="5667">
                  <c:v>0.0730593607306</c:v>
                </c:pt>
                <c:pt idx="5668">
                  <c:v>0.0734693877551</c:v>
                </c:pt>
                <c:pt idx="5669">
                  <c:v>0.0736196319018</c:v>
                </c:pt>
                <c:pt idx="5670">
                  <c:v>0.0740740740741</c:v>
                </c:pt>
                <c:pt idx="5671">
                  <c:v>0.0759493670886</c:v>
                </c:pt>
                <c:pt idx="5672">
                  <c:v>0.0764119601329</c:v>
                </c:pt>
                <c:pt idx="5673">
                  <c:v>0.0765027322404</c:v>
                </c:pt>
                <c:pt idx="5674">
                  <c:v>0.0769230769231</c:v>
                </c:pt>
                <c:pt idx="5675">
                  <c:v>0.0773195876289</c:v>
                </c:pt>
                <c:pt idx="5676">
                  <c:v>0.0773480662983</c:v>
                </c:pt>
                <c:pt idx="5677">
                  <c:v>0.0776255707763</c:v>
                </c:pt>
                <c:pt idx="5678">
                  <c:v>0.0778443113772</c:v>
                </c:pt>
                <c:pt idx="5679">
                  <c:v>0.078313253012</c:v>
                </c:pt>
                <c:pt idx="5680">
                  <c:v>0.0785340314136</c:v>
                </c:pt>
                <c:pt idx="5681">
                  <c:v>0.0786026200873</c:v>
                </c:pt>
                <c:pt idx="5682">
                  <c:v>0.0787878787879</c:v>
                </c:pt>
                <c:pt idx="5683">
                  <c:v>0.0793650793651</c:v>
                </c:pt>
                <c:pt idx="5684">
                  <c:v>0.0794392523364</c:v>
                </c:pt>
                <c:pt idx="5685">
                  <c:v>0.0795454545455</c:v>
                </c:pt>
                <c:pt idx="5686">
                  <c:v>0.0796019900498</c:v>
                </c:pt>
                <c:pt idx="5687">
                  <c:v>0.0797872340426</c:v>
                </c:pt>
                <c:pt idx="5688">
                  <c:v>0.08</c:v>
                </c:pt>
                <c:pt idx="5689">
                  <c:v>0.0802139037433</c:v>
                </c:pt>
                <c:pt idx="5690">
                  <c:v>0.0803571428571</c:v>
                </c:pt>
                <c:pt idx="5691">
                  <c:v>0.0808080808081</c:v>
                </c:pt>
                <c:pt idx="5692">
                  <c:v>0.0810810810811</c:v>
                </c:pt>
                <c:pt idx="5693">
                  <c:v>0.0814479638009</c:v>
                </c:pt>
                <c:pt idx="5694">
                  <c:v>0.0818713450292</c:v>
                </c:pt>
                <c:pt idx="5695">
                  <c:v>0.0819672131148</c:v>
                </c:pt>
                <c:pt idx="5696">
                  <c:v>0.0821917808219</c:v>
                </c:pt>
                <c:pt idx="5697">
                  <c:v>0.0823529411765</c:v>
                </c:pt>
                <c:pt idx="5698">
                  <c:v>0.0829268292683</c:v>
                </c:pt>
                <c:pt idx="5699">
                  <c:v>0.0829493087558</c:v>
                </c:pt>
                <c:pt idx="5700">
                  <c:v>0.0833333333333</c:v>
                </c:pt>
                <c:pt idx="5701">
                  <c:v>0.0838323353293</c:v>
                </c:pt>
                <c:pt idx="5702">
                  <c:v>0.0845070422535</c:v>
                </c:pt>
                <c:pt idx="5703">
                  <c:v>0.0849056603774</c:v>
                </c:pt>
                <c:pt idx="5704">
                  <c:v>0.085</c:v>
                </c:pt>
                <c:pt idx="5705">
                  <c:v>0.0852272727273</c:v>
                </c:pt>
                <c:pt idx="5706">
                  <c:v>0.085308056872</c:v>
                </c:pt>
                <c:pt idx="5707">
                  <c:v>0.085409252669</c:v>
                </c:pt>
                <c:pt idx="5708">
                  <c:v>0.0861244019139</c:v>
                </c:pt>
                <c:pt idx="5709">
                  <c:v>0.0862068965517</c:v>
                </c:pt>
                <c:pt idx="5710">
                  <c:v>0.0865384615385</c:v>
                </c:pt>
                <c:pt idx="5711">
                  <c:v>0.0869565217391</c:v>
                </c:pt>
                <c:pt idx="5712">
                  <c:v>0.0871794871795</c:v>
                </c:pt>
                <c:pt idx="5713">
                  <c:v>0.0874316939891</c:v>
                </c:pt>
                <c:pt idx="5714">
                  <c:v>0.0878048780488</c:v>
                </c:pt>
                <c:pt idx="5715">
                  <c:v>0.089219330855</c:v>
                </c:pt>
                <c:pt idx="5716">
                  <c:v>0.09</c:v>
                </c:pt>
                <c:pt idx="5717">
                  <c:v>0.090395480226</c:v>
                </c:pt>
                <c:pt idx="5718">
                  <c:v>0.0904255319149</c:v>
                </c:pt>
                <c:pt idx="5719">
                  <c:v>0.0904522613065</c:v>
                </c:pt>
                <c:pt idx="5720">
                  <c:v>0.0913705583756</c:v>
                </c:pt>
                <c:pt idx="5721">
                  <c:v>0.0918367346939</c:v>
                </c:pt>
                <c:pt idx="5722">
                  <c:v>0.0927835051546</c:v>
                </c:pt>
                <c:pt idx="5723">
                  <c:v>0.0932642487047</c:v>
                </c:pt>
                <c:pt idx="5724">
                  <c:v>0.0934065934066</c:v>
                </c:pt>
                <c:pt idx="5725">
                  <c:v>0.09375</c:v>
                </c:pt>
                <c:pt idx="5726">
                  <c:v>0.0947368421053</c:v>
                </c:pt>
                <c:pt idx="5727">
                  <c:v>0.0952380952381</c:v>
                </c:pt>
                <c:pt idx="5728">
                  <c:v>0.0957446808511</c:v>
                </c:pt>
                <c:pt idx="5729">
                  <c:v>0.0963855421687</c:v>
                </c:pt>
                <c:pt idx="5730">
                  <c:v>0.0965909090909</c:v>
                </c:pt>
                <c:pt idx="5731">
                  <c:v>0.0979381443299</c:v>
                </c:pt>
                <c:pt idx="5732">
                  <c:v>0.0983606557377</c:v>
                </c:pt>
                <c:pt idx="5733">
                  <c:v>0.0989010989011</c:v>
                </c:pt>
                <c:pt idx="5734">
                  <c:v>0.0994152046784</c:v>
                </c:pt>
                <c:pt idx="5735">
                  <c:v>0.100558659218</c:v>
                </c:pt>
                <c:pt idx="5736">
                  <c:v>0.100591715976</c:v>
                </c:pt>
                <c:pt idx="5737">
                  <c:v>0.101123595506</c:v>
                </c:pt>
                <c:pt idx="5738">
                  <c:v>0.101769911504</c:v>
                </c:pt>
                <c:pt idx="5739">
                  <c:v>0.102272727273</c:v>
                </c:pt>
                <c:pt idx="5740">
                  <c:v>0.103260869565</c:v>
                </c:pt>
                <c:pt idx="5741">
                  <c:v>0.103448275862</c:v>
                </c:pt>
                <c:pt idx="5742">
                  <c:v>0.104651162791</c:v>
                </c:pt>
                <c:pt idx="5743">
                  <c:v>0.105263157895</c:v>
                </c:pt>
                <c:pt idx="5744">
                  <c:v>0.105882352941</c:v>
                </c:pt>
                <c:pt idx="5745">
                  <c:v>0.106280193237</c:v>
                </c:pt>
                <c:pt idx="5746">
                  <c:v>0.10650887574</c:v>
                </c:pt>
                <c:pt idx="5747">
                  <c:v>0.107623318386</c:v>
                </c:pt>
                <c:pt idx="5748">
                  <c:v>0.109090909091</c:v>
                </c:pt>
                <c:pt idx="5749">
                  <c:v>0.109756097561</c:v>
                </c:pt>
                <c:pt idx="5750">
                  <c:v>0.11013215859</c:v>
                </c:pt>
                <c:pt idx="5751">
                  <c:v>0.111111111111</c:v>
                </c:pt>
                <c:pt idx="5752">
                  <c:v>0.11170212766</c:v>
                </c:pt>
                <c:pt idx="5753">
                  <c:v>0.11320754717</c:v>
                </c:pt>
                <c:pt idx="5754">
                  <c:v>0.119318181818</c:v>
                </c:pt>
                <c:pt idx="5755">
                  <c:v>0.125</c:v>
                </c:pt>
                <c:pt idx="5756">
                  <c:v>0.126923076923</c:v>
                </c:pt>
                <c:pt idx="5757">
                  <c:v>0.133333333333</c:v>
                </c:pt>
                <c:pt idx="5758">
                  <c:v>0.137724550898</c:v>
                </c:pt>
                <c:pt idx="5759">
                  <c:v>0.142857142857</c:v>
                </c:pt>
                <c:pt idx="5760">
                  <c:v>0.166666666667</c:v>
                </c:pt>
                <c:pt idx="5761">
                  <c:v>0.1875</c:v>
                </c:pt>
                <c:pt idx="5762">
                  <c:v>0.2</c:v>
                </c:pt>
                <c:pt idx="5763">
                  <c:v>0.25</c:v>
                </c:pt>
                <c:pt idx="5764">
                  <c:v>0.266666666667</c:v>
                </c:pt>
                <c:pt idx="5765">
                  <c:v>0.3125</c:v>
                </c:pt>
                <c:pt idx="5766">
                  <c:v>0.333333333333</c:v>
                </c:pt>
                <c:pt idx="5767">
                  <c:v>0.375</c:v>
                </c:pt>
                <c:pt idx="5768">
                  <c:v>0.384615384615</c:v>
                </c:pt>
                <c:pt idx="5769">
                  <c:v>0.4</c:v>
                </c:pt>
                <c:pt idx="5770">
                  <c:v>0.416666666667</c:v>
                </c:pt>
                <c:pt idx="5771">
                  <c:v>0.4375</c:v>
                </c:pt>
                <c:pt idx="5772">
                  <c:v>0.466666666667</c:v>
                </c:pt>
                <c:pt idx="5773">
                  <c:v>0.5</c:v>
                </c:pt>
                <c:pt idx="5774">
                  <c:v>0.5625</c:v>
                </c:pt>
                <c:pt idx="5775">
                  <c:v>0.583333333333</c:v>
                </c:pt>
                <c:pt idx="5776">
                  <c:v>0.625</c:v>
                </c:pt>
                <c:pt idx="5777">
                  <c:v>0.75</c:v>
                </c:pt>
                <c:pt idx="5778">
                  <c:v>0.8</c:v>
                </c:pt>
                <c:pt idx="5779">
                  <c:v>0.933333333333</c:v>
                </c:pt>
                <c:pt idx="5780">
                  <c:v>0.9375</c:v>
                </c:pt>
                <c:pt idx="5781">
                  <c:v>1.0625</c:v>
                </c:pt>
                <c:pt idx="5782">
                  <c:v>1.2</c:v>
                </c:pt>
                <c:pt idx="5783">
                  <c:v>1.5</c:v>
                </c:pt>
              </c:numCache>
            </c:numRef>
          </c:xVal>
          <c:yVal>
            <c:numRef>
              <c:f>Sheet1!$T$7:$T$5790</c:f>
              <c:numCache>
                <c:formatCode>General</c:formatCode>
                <c:ptCount val="5784"/>
                <c:pt idx="0">
                  <c:v>0.0</c:v>
                </c:pt>
                <c:pt idx="1">
                  <c:v>15.0871066544</c:v>
                </c:pt>
                <c:pt idx="2">
                  <c:v>15.0880820929</c:v>
                </c:pt>
                <c:pt idx="3">
                  <c:v>15.0949101621</c:v>
                </c:pt>
                <c:pt idx="4">
                  <c:v>15.0978364775</c:v>
                </c:pt>
                <c:pt idx="5">
                  <c:v>15.098811916</c:v>
                </c:pt>
                <c:pt idx="6">
                  <c:v>15.0997873544</c:v>
                </c:pt>
                <c:pt idx="7">
                  <c:v>15.1017382313</c:v>
                </c:pt>
                <c:pt idx="8">
                  <c:v>15.1066154236</c:v>
                </c:pt>
                <c:pt idx="9">
                  <c:v>15.1388048928</c:v>
                </c:pt>
                <c:pt idx="10">
                  <c:v>15.1397803313</c:v>
                </c:pt>
                <c:pt idx="11">
                  <c:v>15.1407557697</c:v>
                </c:pt>
                <c:pt idx="12">
                  <c:v>15.1417312082</c:v>
                </c:pt>
                <c:pt idx="13">
                  <c:v>15.1436820851</c:v>
                </c:pt>
                <c:pt idx="14">
                  <c:v>15.1446575236</c:v>
                </c:pt>
                <c:pt idx="15">
                  <c:v>15.145632962</c:v>
                </c:pt>
                <c:pt idx="16">
                  <c:v>15.1485592774</c:v>
                </c:pt>
                <c:pt idx="17">
                  <c:v>15.1505101543</c:v>
                </c:pt>
                <c:pt idx="18">
                  <c:v>15.1514855928</c:v>
                </c:pt>
                <c:pt idx="19">
                  <c:v>15.1534364697</c:v>
                </c:pt>
                <c:pt idx="20">
                  <c:v>15.1563627851</c:v>
                </c:pt>
                <c:pt idx="21">
                  <c:v>15.2100119003</c:v>
                </c:pt>
                <c:pt idx="22">
                  <c:v>15.2109873388</c:v>
                </c:pt>
                <c:pt idx="23">
                  <c:v>15.2129382157</c:v>
                </c:pt>
                <c:pt idx="24">
                  <c:v>15.2139136542</c:v>
                </c:pt>
                <c:pt idx="25">
                  <c:v>15.2187908465</c:v>
                </c:pt>
                <c:pt idx="26">
                  <c:v>15.2217171619</c:v>
                </c:pt>
                <c:pt idx="27">
                  <c:v>15.2226926003</c:v>
                </c:pt>
                <c:pt idx="28">
                  <c:v>15.2236680388</c:v>
                </c:pt>
                <c:pt idx="29">
                  <c:v>15.2285452311</c:v>
                </c:pt>
                <c:pt idx="30">
                  <c:v>15.230496108</c:v>
                </c:pt>
                <c:pt idx="31">
                  <c:v>15.2314715465</c:v>
                </c:pt>
                <c:pt idx="32">
                  <c:v>15.2324469849</c:v>
                </c:pt>
                <c:pt idx="33">
                  <c:v>15.2402504926</c:v>
                </c:pt>
                <c:pt idx="34">
                  <c:v>15.2412259311</c:v>
                </c:pt>
                <c:pt idx="35">
                  <c:v>15.243176808</c:v>
                </c:pt>
                <c:pt idx="36">
                  <c:v>15.2441522464</c:v>
                </c:pt>
                <c:pt idx="37">
                  <c:v>15.2490294387</c:v>
                </c:pt>
                <c:pt idx="38">
                  <c:v>15.2519557541</c:v>
                </c:pt>
                <c:pt idx="39">
                  <c:v>15.253906631</c:v>
                </c:pt>
                <c:pt idx="40">
                  <c:v>15.2578083849</c:v>
                </c:pt>
                <c:pt idx="41">
                  <c:v>15.2656118925</c:v>
                </c:pt>
                <c:pt idx="42">
                  <c:v>15.5016679998</c:v>
                </c:pt>
                <c:pt idx="43">
                  <c:v>15.5026434382</c:v>
                </c:pt>
                <c:pt idx="44">
                  <c:v>15.5036188767</c:v>
                </c:pt>
                <c:pt idx="45">
                  <c:v>15.5065451921</c:v>
                </c:pt>
                <c:pt idx="46">
                  <c:v>15.5075206305</c:v>
                </c:pt>
                <c:pt idx="47">
                  <c:v>15.5104469459</c:v>
                </c:pt>
                <c:pt idx="48">
                  <c:v>15.7172398993</c:v>
                </c:pt>
                <c:pt idx="49">
                  <c:v>15.7201662147</c:v>
                </c:pt>
                <c:pt idx="50">
                  <c:v>15.7240679686</c:v>
                </c:pt>
                <c:pt idx="51">
                  <c:v>15.725043407</c:v>
                </c:pt>
                <c:pt idx="52">
                  <c:v>15.7279697224</c:v>
                </c:pt>
                <c:pt idx="53">
                  <c:v>15.7357732301</c:v>
                </c:pt>
                <c:pt idx="54">
                  <c:v>15.7474784916</c:v>
                </c:pt>
                <c:pt idx="55">
                  <c:v>15.74845393</c:v>
                </c:pt>
                <c:pt idx="56">
                  <c:v>15.7494293685</c:v>
                </c:pt>
                <c:pt idx="57">
                  <c:v>15.750404807</c:v>
                </c:pt>
                <c:pt idx="58">
                  <c:v>15.7513802454</c:v>
                </c:pt>
                <c:pt idx="59">
                  <c:v>15.7523556839</c:v>
                </c:pt>
                <c:pt idx="60">
                  <c:v>15.7543065608</c:v>
                </c:pt>
                <c:pt idx="61">
                  <c:v>15.7552819993</c:v>
                </c:pt>
                <c:pt idx="62">
                  <c:v>15.7562574377</c:v>
                </c:pt>
                <c:pt idx="63">
                  <c:v>15.7601591916</c:v>
                </c:pt>
                <c:pt idx="64">
                  <c:v>15.76113463</c:v>
                </c:pt>
                <c:pt idx="65">
                  <c:v>15.7630855069</c:v>
                </c:pt>
                <c:pt idx="66">
                  <c:v>15.7669872608</c:v>
                </c:pt>
                <c:pt idx="67">
                  <c:v>15.7728398915</c:v>
                </c:pt>
                <c:pt idx="68">
                  <c:v>15.7816188377</c:v>
                </c:pt>
                <c:pt idx="69">
                  <c:v>15.7835697146</c:v>
                </c:pt>
                <c:pt idx="70">
                  <c:v>15.7855205915</c:v>
                </c:pt>
                <c:pt idx="71">
                  <c:v>15.7874714684</c:v>
                </c:pt>
                <c:pt idx="72">
                  <c:v>15.7894223453</c:v>
                </c:pt>
                <c:pt idx="73">
                  <c:v>15.7923486607</c:v>
                </c:pt>
                <c:pt idx="74">
                  <c:v>15.7933240992</c:v>
                </c:pt>
                <c:pt idx="75">
                  <c:v>15.8196609376</c:v>
                </c:pt>
                <c:pt idx="76">
                  <c:v>15.8342925145</c:v>
                </c:pt>
                <c:pt idx="77">
                  <c:v>15.8372188299</c:v>
                </c:pt>
                <c:pt idx="78">
                  <c:v>15.8381942683</c:v>
                </c:pt>
                <c:pt idx="79">
                  <c:v>15.8420960222</c:v>
                </c:pt>
                <c:pt idx="80">
                  <c:v>15.8440468991</c:v>
                </c:pt>
                <c:pt idx="81">
                  <c:v>15.8469732145</c:v>
                </c:pt>
                <c:pt idx="82">
                  <c:v>16.2293450906</c:v>
                </c:pt>
                <c:pt idx="83">
                  <c:v>16.23324684449998</c:v>
                </c:pt>
                <c:pt idx="84">
                  <c:v>16.2361731598</c:v>
                </c:pt>
                <c:pt idx="85">
                  <c:v>16.2400749137</c:v>
                </c:pt>
                <c:pt idx="86">
                  <c:v>16.2420257906</c:v>
                </c:pt>
                <c:pt idx="87">
                  <c:v>16.2459275444</c:v>
                </c:pt>
                <c:pt idx="88">
                  <c:v>16.2469029829</c:v>
                </c:pt>
                <c:pt idx="89">
                  <c:v>16.2508047367</c:v>
                </c:pt>
                <c:pt idx="90">
                  <c:v>16.3190854289</c:v>
                </c:pt>
                <c:pt idx="91">
                  <c:v>16.3200608674</c:v>
                </c:pt>
                <c:pt idx="92">
                  <c:v>16.3210363058</c:v>
                </c:pt>
                <c:pt idx="93">
                  <c:v>16.3220117443</c:v>
                </c:pt>
                <c:pt idx="94">
                  <c:v>16.3239626212</c:v>
                </c:pt>
                <c:pt idx="95">
                  <c:v>16.3259134981</c:v>
                </c:pt>
                <c:pt idx="96">
                  <c:v>16.3288398135</c:v>
                </c:pt>
                <c:pt idx="97">
                  <c:v>16.3307906904</c:v>
                </c:pt>
                <c:pt idx="98">
                  <c:v>16.3327415673</c:v>
                </c:pt>
                <c:pt idx="99">
                  <c:v>16.3434713904</c:v>
                </c:pt>
                <c:pt idx="100">
                  <c:v>16.4410152363</c:v>
                </c:pt>
                <c:pt idx="101">
                  <c:v>16.4458924286</c:v>
                </c:pt>
                <c:pt idx="102">
                  <c:v>16.448818744</c:v>
                </c:pt>
                <c:pt idx="103">
                  <c:v>16.4497941825</c:v>
                </c:pt>
                <c:pt idx="104">
                  <c:v>16.5775766207</c:v>
                </c:pt>
                <c:pt idx="105">
                  <c:v>16.5814783745</c:v>
                </c:pt>
                <c:pt idx="106">
                  <c:v>16.582453813</c:v>
                </c:pt>
                <c:pt idx="107">
                  <c:v>16.58342925139983</c:v>
                </c:pt>
                <c:pt idx="108">
                  <c:v>16.5844046899</c:v>
                </c:pt>
                <c:pt idx="109">
                  <c:v>16.5853801284</c:v>
                </c:pt>
                <c:pt idx="110">
                  <c:v>16.5863555668</c:v>
                </c:pt>
                <c:pt idx="111">
                  <c:v>16.5883064437</c:v>
                </c:pt>
                <c:pt idx="112">
                  <c:v>16.6039134591</c:v>
                </c:pt>
                <c:pt idx="113">
                  <c:v>16.605864336</c:v>
                </c:pt>
                <c:pt idx="114">
                  <c:v>16.6087906514</c:v>
                </c:pt>
                <c:pt idx="115">
                  <c:v>16.6097660899</c:v>
                </c:pt>
                <c:pt idx="116">
                  <c:v>16.6117169668</c:v>
                </c:pt>
                <c:pt idx="117">
                  <c:v>16.6126924052</c:v>
                </c:pt>
                <c:pt idx="118">
                  <c:v>16.6214713514</c:v>
                </c:pt>
                <c:pt idx="119">
                  <c:v>16.716088882</c:v>
                </c:pt>
                <c:pt idx="120">
                  <c:v>16.7180397589</c:v>
                </c:pt>
                <c:pt idx="121">
                  <c:v>16.7190151973</c:v>
                </c:pt>
                <c:pt idx="122">
                  <c:v>16.7209660743</c:v>
                </c:pt>
                <c:pt idx="123">
                  <c:v>16.7238923896</c:v>
                </c:pt>
                <c:pt idx="124">
                  <c:v>16.7248678281</c:v>
                </c:pt>
                <c:pt idx="125">
                  <c:v>16.726818705</c:v>
                </c:pt>
                <c:pt idx="126">
                  <c:v>16.7746151895</c:v>
                </c:pt>
                <c:pt idx="127">
                  <c:v>16.775590628</c:v>
                </c:pt>
                <c:pt idx="128">
                  <c:v>16.7765660664</c:v>
                </c:pt>
                <c:pt idx="129">
                  <c:v>16.7775415049</c:v>
                </c:pt>
                <c:pt idx="130">
                  <c:v>16.8146081664</c:v>
                </c:pt>
                <c:pt idx="131">
                  <c:v>16.8165590433</c:v>
                </c:pt>
                <c:pt idx="132">
                  <c:v>16.8185099202</c:v>
                </c:pt>
                <c:pt idx="133">
                  <c:v>16.8194853587</c:v>
                </c:pt>
                <c:pt idx="134">
                  <c:v>16.8204607971</c:v>
                </c:pt>
                <c:pt idx="135">
                  <c:v>16.822411674</c:v>
                </c:pt>
                <c:pt idx="136">
                  <c:v>16.8233871125</c:v>
                </c:pt>
                <c:pt idx="137">
                  <c:v>16.8253379894</c:v>
                </c:pt>
                <c:pt idx="138">
                  <c:v>16.8282643048</c:v>
                </c:pt>
                <c:pt idx="139">
                  <c:v>16.8409450048</c:v>
                </c:pt>
                <c:pt idx="140">
                  <c:v>16.8438713202</c:v>
                </c:pt>
                <c:pt idx="141">
                  <c:v>16.8448467586</c:v>
                </c:pt>
                <c:pt idx="142">
                  <c:v>16.8467976355</c:v>
                </c:pt>
                <c:pt idx="143">
                  <c:v>16.847773074</c:v>
                </c:pt>
                <c:pt idx="144">
                  <c:v>16.84874851249998</c:v>
                </c:pt>
                <c:pt idx="145">
                  <c:v>16.8506993894</c:v>
                </c:pt>
                <c:pt idx="146">
                  <c:v>16.8546011432</c:v>
                </c:pt>
                <c:pt idx="147">
                  <c:v>16.8555765817</c:v>
                </c:pt>
                <c:pt idx="148">
                  <c:v>16.8721590355</c:v>
                </c:pt>
                <c:pt idx="149">
                  <c:v>16.8867906124</c:v>
                </c:pt>
                <c:pt idx="150">
                  <c:v>16.8897169278</c:v>
                </c:pt>
                <c:pt idx="151">
                  <c:v>16.8906923662</c:v>
                </c:pt>
                <c:pt idx="152">
                  <c:v>16.9979905968</c:v>
                </c:pt>
                <c:pt idx="153">
                  <c:v>17.0389590121</c:v>
                </c:pt>
                <c:pt idx="154">
                  <c:v>17.040909889</c:v>
                </c:pt>
                <c:pt idx="155">
                  <c:v>17.0565169043</c:v>
                </c:pt>
                <c:pt idx="156">
                  <c:v>17.0584677813</c:v>
                </c:pt>
                <c:pt idx="157">
                  <c:v>17.0594432197</c:v>
                </c:pt>
                <c:pt idx="158">
                  <c:v>17.0613940966</c:v>
                </c:pt>
                <c:pt idx="159">
                  <c:v>17.4535203574</c:v>
                </c:pt>
                <c:pt idx="160">
                  <c:v>17.4544957959</c:v>
                </c:pt>
                <c:pt idx="161">
                  <c:v>17.4554712343</c:v>
                </c:pt>
                <c:pt idx="162">
                  <c:v>17.4583975497</c:v>
                </c:pt>
                <c:pt idx="163">
                  <c:v>17.4603484266</c:v>
                </c:pt>
                <c:pt idx="164">
                  <c:v>17.5052185958</c:v>
                </c:pt>
                <c:pt idx="165">
                  <c:v>17.5061940342</c:v>
                </c:pt>
                <c:pt idx="166">
                  <c:v>17.5091203496</c:v>
                </c:pt>
                <c:pt idx="167">
                  <c:v>17.5100957881</c:v>
                </c:pt>
                <c:pt idx="168">
                  <c:v>17.5110712265</c:v>
                </c:pt>
                <c:pt idx="169">
                  <c:v>17.5149729804</c:v>
                </c:pt>
                <c:pt idx="170">
                  <c:v>17.5383835034</c:v>
                </c:pt>
                <c:pt idx="171">
                  <c:v>17.5393589418</c:v>
                </c:pt>
                <c:pt idx="172">
                  <c:v>17.5510642034</c:v>
                </c:pt>
                <c:pt idx="173">
                  <c:v>17.5520396418</c:v>
                </c:pt>
                <c:pt idx="174">
                  <c:v>17.558867711</c:v>
                </c:pt>
                <c:pt idx="175">
                  <c:v>17.560818588</c:v>
                </c:pt>
                <c:pt idx="176">
                  <c:v>17.5705729726</c:v>
                </c:pt>
                <c:pt idx="177">
                  <c:v>17.571548411</c:v>
                </c:pt>
                <c:pt idx="178">
                  <c:v>17.57252384949998</c:v>
                </c:pt>
                <c:pt idx="179">
                  <c:v>17.5783764802</c:v>
                </c:pt>
                <c:pt idx="180">
                  <c:v>17.5793519187</c:v>
                </c:pt>
                <c:pt idx="181">
                  <c:v>17.5803273571</c:v>
                </c:pt>
                <c:pt idx="182">
                  <c:v>17.5822782341</c:v>
                </c:pt>
                <c:pt idx="183">
                  <c:v>17.6212957724</c:v>
                </c:pt>
                <c:pt idx="184">
                  <c:v>17.6232466494</c:v>
                </c:pt>
                <c:pt idx="185">
                  <c:v>17.6242220878</c:v>
                </c:pt>
                <c:pt idx="186">
                  <c:v>17.6251975263</c:v>
                </c:pt>
                <c:pt idx="187">
                  <c:v>17.6261729647</c:v>
                </c:pt>
                <c:pt idx="188">
                  <c:v>17.6271484032</c:v>
                </c:pt>
                <c:pt idx="189">
                  <c:v>17.957822041</c:v>
                </c:pt>
                <c:pt idx="190">
                  <c:v>18.4445658323</c:v>
                </c:pt>
                <c:pt idx="191">
                  <c:v>18.44554127079983</c:v>
                </c:pt>
                <c:pt idx="192">
                  <c:v>18.4484675862</c:v>
                </c:pt>
                <c:pt idx="193">
                  <c:v>18.4494430246</c:v>
                </c:pt>
                <c:pt idx="194">
                  <c:v>18.4504184631</c:v>
                </c:pt>
                <c:pt idx="195">
                  <c:v>18.4513939016</c:v>
                </c:pt>
                <c:pt idx="196">
                  <c:v>18.45724653229998</c:v>
                </c:pt>
                <c:pt idx="197">
                  <c:v>18.4582219708</c:v>
                </c:pt>
                <c:pt idx="198">
                  <c:v>18.4591974092</c:v>
                </c:pt>
                <c:pt idx="199">
                  <c:v>18.4611482862</c:v>
                </c:pt>
                <c:pt idx="200">
                  <c:v>18.4660254785</c:v>
                </c:pt>
                <c:pt idx="201">
                  <c:v>18.4670009169</c:v>
                </c:pt>
                <c:pt idx="202">
                  <c:v>18.5752745859</c:v>
                </c:pt>
                <c:pt idx="203">
                  <c:v>18.5801517782</c:v>
                </c:pt>
                <c:pt idx="204">
                  <c:v>18.58210265509998</c:v>
                </c:pt>
                <c:pt idx="205">
                  <c:v>18.5840535321</c:v>
                </c:pt>
                <c:pt idx="206">
                  <c:v>18.58502897049998</c:v>
                </c:pt>
                <c:pt idx="207">
                  <c:v>18.5938079167</c:v>
                </c:pt>
                <c:pt idx="208">
                  <c:v>18.5957587936</c:v>
                </c:pt>
                <c:pt idx="209">
                  <c:v>18.596734232</c:v>
                </c:pt>
                <c:pt idx="210">
                  <c:v>18.5977096705</c:v>
                </c:pt>
                <c:pt idx="211">
                  <c:v>18.5996605474</c:v>
                </c:pt>
                <c:pt idx="212">
                  <c:v>18.6103903705</c:v>
                </c:pt>
                <c:pt idx="213">
                  <c:v>18.6181938781</c:v>
                </c:pt>
                <c:pt idx="214">
                  <c:v>18.6240465089</c:v>
                </c:pt>
                <c:pt idx="215">
                  <c:v>18.78304297779983</c:v>
                </c:pt>
                <c:pt idx="216">
                  <c:v>18.7859692932</c:v>
                </c:pt>
                <c:pt idx="217">
                  <c:v>18.7888956086</c:v>
                </c:pt>
                <c:pt idx="218">
                  <c:v>18.789871047</c:v>
                </c:pt>
                <c:pt idx="219">
                  <c:v>18.79377280089998</c:v>
                </c:pt>
                <c:pt idx="220">
                  <c:v>18.7947482393</c:v>
                </c:pt>
                <c:pt idx="221">
                  <c:v>18.7966991163</c:v>
                </c:pt>
                <c:pt idx="222">
                  <c:v>18.79864999319983</c:v>
                </c:pt>
                <c:pt idx="223">
                  <c:v>18.8132815701</c:v>
                </c:pt>
                <c:pt idx="224">
                  <c:v>18.8162078854</c:v>
                </c:pt>
                <c:pt idx="225">
                  <c:v>18.8181587624</c:v>
                </c:pt>
                <c:pt idx="226">
                  <c:v>18.8210850777</c:v>
                </c:pt>
                <c:pt idx="227">
                  <c:v>18.8220605162</c:v>
                </c:pt>
                <c:pt idx="228">
                  <c:v>18.9371622544</c:v>
                </c:pt>
                <c:pt idx="229">
                  <c:v>18.9449657621</c:v>
                </c:pt>
                <c:pt idx="230">
                  <c:v>19.152734154</c:v>
                </c:pt>
                <c:pt idx="231">
                  <c:v>19.1556604694</c:v>
                </c:pt>
                <c:pt idx="232">
                  <c:v>19.1585867848</c:v>
                </c:pt>
                <c:pt idx="233">
                  <c:v>19.2249166</c:v>
                </c:pt>
                <c:pt idx="234">
                  <c:v>19.2258920385</c:v>
                </c:pt>
                <c:pt idx="235">
                  <c:v>19.25222887689998</c:v>
                </c:pt>
                <c:pt idx="236">
                  <c:v>19.2532043153</c:v>
                </c:pt>
                <c:pt idx="237">
                  <c:v>19.2561306307</c:v>
                </c:pt>
                <c:pt idx="238">
                  <c:v>19.2571060692</c:v>
                </c:pt>
                <c:pt idx="239">
                  <c:v>19.2746639615</c:v>
                </c:pt>
                <c:pt idx="240">
                  <c:v>19.2775902768</c:v>
                </c:pt>
                <c:pt idx="241">
                  <c:v>19.466825338</c:v>
                </c:pt>
                <c:pt idx="242">
                  <c:v>19.5048674379</c:v>
                </c:pt>
                <c:pt idx="243">
                  <c:v>19.5058428764</c:v>
                </c:pt>
                <c:pt idx="244">
                  <c:v>19.5653446224</c:v>
                </c:pt>
                <c:pt idx="245">
                  <c:v>19.5692463762</c:v>
                </c:pt>
                <c:pt idx="246">
                  <c:v>19.5711972532</c:v>
                </c:pt>
                <c:pt idx="247">
                  <c:v>19.5741235685</c:v>
                </c:pt>
                <c:pt idx="248">
                  <c:v>19.5780253224</c:v>
                </c:pt>
                <c:pt idx="249">
                  <c:v>19.5790007608</c:v>
                </c:pt>
                <c:pt idx="250">
                  <c:v>19.5819270762</c:v>
                </c:pt>
                <c:pt idx="251">
                  <c:v>19.5907060224</c:v>
                </c:pt>
                <c:pt idx="252">
                  <c:v>19.5994849685</c:v>
                </c:pt>
                <c:pt idx="253">
                  <c:v>19.6014358454</c:v>
                </c:pt>
                <c:pt idx="254">
                  <c:v>19.6024112839</c:v>
                </c:pt>
                <c:pt idx="255">
                  <c:v>19.6092393531</c:v>
                </c:pt>
                <c:pt idx="256">
                  <c:v>19.61119023</c:v>
                </c:pt>
                <c:pt idx="257">
                  <c:v>19.6141165454</c:v>
                </c:pt>
                <c:pt idx="258">
                  <c:v>19.6150919838</c:v>
                </c:pt>
                <c:pt idx="259">
                  <c:v>19.6306989992</c:v>
                </c:pt>
                <c:pt idx="260">
                  <c:v>19.6433796992</c:v>
                </c:pt>
                <c:pt idx="261">
                  <c:v>19.6443551376</c:v>
                </c:pt>
                <c:pt idx="262">
                  <c:v>19.64533057609998</c:v>
                </c:pt>
                <c:pt idx="263">
                  <c:v>19.6463060146</c:v>
                </c:pt>
                <c:pt idx="264">
                  <c:v>19.6492323299</c:v>
                </c:pt>
                <c:pt idx="265">
                  <c:v>19.6541095222</c:v>
                </c:pt>
                <c:pt idx="266">
                  <c:v>19.6550849607</c:v>
                </c:pt>
                <c:pt idx="267">
                  <c:v>19.6570358376</c:v>
                </c:pt>
                <c:pt idx="268">
                  <c:v>19.6609375914</c:v>
                </c:pt>
                <c:pt idx="269">
                  <c:v>19.6619130299</c:v>
                </c:pt>
                <c:pt idx="270">
                  <c:v>19.6667902222</c:v>
                </c:pt>
                <c:pt idx="271">
                  <c:v>19.6677656607</c:v>
                </c:pt>
                <c:pt idx="272">
                  <c:v>19.7077586375</c:v>
                </c:pt>
                <c:pt idx="273">
                  <c:v>19.708734076</c:v>
                </c:pt>
                <c:pt idx="274">
                  <c:v>19.7106849529</c:v>
                </c:pt>
                <c:pt idx="275">
                  <c:v>19.8696814218</c:v>
                </c:pt>
                <c:pt idx="276">
                  <c:v>19.8716322987</c:v>
                </c:pt>
                <c:pt idx="277">
                  <c:v>19.8726077372</c:v>
                </c:pt>
                <c:pt idx="278">
                  <c:v>19.8735831756</c:v>
                </c:pt>
                <c:pt idx="279">
                  <c:v>19.8745586141</c:v>
                </c:pt>
                <c:pt idx="280">
                  <c:v>19.876509491</c:v>
                </c:pt>
                <c:pt idx="281">
                  <c:v>19.8774849295</c:v>
                </c:pt>
                <c:pt idx="282">
                  <c:v>19.8833375602</c:v>
                </c:pt>
                <c:pt idx="283">
                  <c:v>19.8872393141</c:v>
                </c:pt>
                <c:pt idx="284">
                  <c:v>19.90674808329998</c:v>
                </c:pt>
                <c:pt idx="285">
                  <c:v>19.9077235217</c:v>
                </c:pt>
                <c:pt idx="286">
                  <c:v>19.9135761525</c:v>
                </c:pt>
                <c:pt idx="287">
                  <c:v>19.9145515909</c:v>
                </c:pt>
                <c:pt idx="288">
                  <c:v>19.9165024679</c:v>
                </c:pt>
                <c:pt idx="289">
                  <c:v>19.94283930629998</c:v>
                </c:pt>
                <c:pt idx="290">
                  <c:v>19.9467410601</c:v>
                </c:pt>
                <c:pt idx="291">
                  <c:v>19.9477164986</c:v>
                </c:pt>
                <c:pt idx="292">
                  <c:v>19.9535691293</c:v>
                </c:pt>
                <c:pt idx="293">
                  <c:v>19.9555200062</c:v>
                </c:pt>
                <c:pt idx="294">
                  <c:v>19.9750287754</c:v>
                </c:pt>
                <c:pt idx="295">
                  <c:v>19.9779550908</c:v>
                </c:pt>
                <c:pt idx="296">
                  <c:v>19.9808814062</c:v>
                </c:pt>
                <c:pt idx="297">
                  <c:v>19.9818568447</c:v>
                </c:pt>
                <c:pt idx="298">
                  <c:v>19.98283228309983</c:v>
                </c:pt>
                <c:pt idx="299">
                  <c:v>19.98478316</c:v>
                </c:pt>
                <c:pt idx="300">
                  <c:v>19.9877094754</c:v>
                </c:pt>
                <c:pt idx="301">
                  <c:v>19.98868491389998</c:v>
                </c:pt>
                <c:pt idx="302">
                  <c:v>19.99843929849983</c:v>
                </c:pt>
                <c:pt idx="303">
                  <c:v>19.9994147369</c:v>
                </c:pt>
                <c:pt idx="304">
                  <c:v>20.0003901754</c:v>
                </c:pt>
                <c:pt idx="305">
                  <c:v>20.0013656138</c:v>
                </c:pt>
                <c:pt idx="306">
                  <c:v>20.0023410523</c:v>
                </c:pt>
                <c:pt idx="307">
                  <c:v>20.0033164908</c:v>
                </c:pt>
                <c:pt idx="308">
                  <c:v>20.0081936831</c:v>
                </c:pt>
                <c:pt idx="309">
                  <c:v>20.0091691215</c:v>
                </c:pt>
                <c:pt idx="310">
                  <c:v>20.0111199984</c:v>
                </c:pt>
                <c:pt idx="311">
                  <c:v>20.0120954369</c:v>
                </c:pt>
                <c:pt idx="312">
                  <c:v>20.3466708285</c:v>
                </c:pt>
                <c:pt idx="313">
                  <c:v>20.3671550362</c:v>
                </c:pt>
                <c:pt idx="314">
                  <c:v>20.3681304746</c:v>
                </c:pt>
                <c:pt idx="315">
                  <c:v>20.3876392438</c:v>
                </c:pt>
                <c:pt idx="316">
                  <c:v>20.38861468229998</c:v>
                </c:pt>
                <c:pt idx="317">
                  <c:v>20.3895901208</c:v>
                </c:pt>
                <c:pt idx="318">
                  <c:v>20.3993445054</c:v>
                </c:pt>
                <c:pt idx="319">
                  <c:v>20.4012953823</c:v>
                </c:pt>
                <c:pt idx="320">
                  <c:v>20.4130006438</c:v>
                </c:pt>
                <c:pt idx="321">
                  <c:v>20.4149515207</c:v>
                </c:pt>
                <c:pt idx="322">
                  <c:v>20.4159269592</c:v>
                </c:pt>
                <c:pt idx="323">
                  <c:v>20.4178778361</c:v>
                </c:pt>
                <c:pt idx="324">
                  <c:v>20.4520181822</c:v>
                </c:pt>
                <c:pt idx="325">
                  <c:v>20.4529936206</c:v>
                </c:pt>
                <c:pt idx="326">
                  <c:v>20.4607971283</c:v>
                </c:pt>
                <c:pt idx="327">
                  <c:v>20.4617725668</c:v>
                </c:pt>
                <c:pt idx="328">
                  <c:v>20.4676251975</c:v>
                </c:pt>
                <c:pt idx="329">
                  <c:v>20.46860063599983</c:v>
                </c:pt>
                <c:pt idx="330">
                  <c:v>20.4783550206</c:v>
                </c:pt>
                <c:pt idx="331">
                  <c:v>20.4822567744</c:v>
                </c:pt>
                <c:pt idx="332">
                  <c:v>20.4949374744</c:v>
                </c:pt>
                <c:pt idx="333">
                  <c:v>20.4968883513</c:v>
                </c:pt>
                <c:pt idx="334">
                  <c:v>20.5515129051</c:v>
                </c:pt>
                <c:pt idx="335">
                  <c:v>20.6227199126</c:v>
                </c:pt>
                <c:pt idx="336">
                  <c:v>20.6236953511</c:v>
                </c:pt>
                <c:pt idx="337">
                  <c:v>20.625646228</c:v>
                </c:pt>
                <c:pt idx="338">
                  <c:v>20.9748531965</c:v>
                </c:pt>
                <c:pt idx="339">
                  <c:v>21.2460250883</c:v>
                </c:pt>
                <c:pt idx="340">
                  <c:v>21.2479759652</c:v>
                </c:pt>
                <c:pt idx="341">
                  <c:v>21.2489514037</c:v>
                </c:pt>
                <c:pt idx="342">
                  <c:v>21.2567549113</c:v>
                </c:pt>
                <c:pt idx="343">
                  <c:v>21.2577303498</c:v>
                </c:pt>
                <c:pt idx="344">
                  <c:v>21.2606566652</c:v>
                </c:pt>
                <c:pt idx="345">
                  <c:v>21.4069724341</c:v>
                </c:pt>
                <c:pt idx="346">
                  <c:v>21.4079478726</c:v>
                </c:pt>
                <c:pt idx="347">
                  <c:v>21.6332741567</c:v>
                </c:pt>
                <c:pt idx="348">
                  <c:v>21.6615618721</c:v>
                </c:pt>
                <c:pt idx="349">
                  <c:v>21.6644881874</c:v>
                </c:pt>
                <c:pt idx="350">
                  <c:v>21.6732671336</c:v>
                </c:pt>
                <c:pt idx="351">
                  <c:v>21.6791197643</c:v>
                </c:pt>
                <c:pt idx="352">
                  <c:v>21.8586004409</c:v>
                </c:pt>
                <c:pt idx="353">
                  <c:v>21.8615267563</c:v>
                </c:pt>
                <c:pt idx="354">
                  <c:v>21.8625021947</c:v>
                </c:pt>
                <c:pt idx="355">
                  <c:v>21.8634776332</c:v>
                </c:pt>
                <c:pt idx="356">
                  <c:v>21.9210285023</c:v>
                </c:pt>
                <c:pt idx="357">
                  <c:v>21.9220039408</c:v>
                </c:pt>
                <c:pt idx="358">
                  <c:v>21.9229793792</c:v>
                </c:pt>
                <c:pt idx="359">
                  <c:v>21.9239548177</c:v>
                </c:pt>
                <c:pt idx="360">
                  <c:v>21.9327337638</c:v>
                </c:pt>
                <c:pt idx="361">
                  <c:v>21.9356600792</c:v>
                </c:pt>
                <c:pt idx="362">
                  <c:v>21.9366355177</c:v>
                </c:pt>
                <c:pt idx="363">
                  <c:v>21.9376109561</c:v>
                </c:pt>
                <c:pt idx="364">
                  <c:v>21.939561833</c:v>
                </c:pt>
                <c:pt idx="365">
                  <c:v>21.9580951638</c:v>
                </c:pt>
                <c:pt idx="366">
                  <c:v>21.977603933</c:v>
                </c:pt>
                <c:pt idx="367">
                  <c:v>21.988333756</c:v>
                </c:pt>
                <c:pt idx="368">
                  <c:v>21.9902846329</c:v>
                </c:pt>
                <c:pt idx="369">
                  <c:v>21.9912600714</c:v>
                </c:pt>
                <c:pt idx="370">
                  <c:v>21.9932109483</c:v>
                </c:pt>
                <c:pt idx="371">
                  <c:v>21.9961372637</c:v>
                </c:pt>
                <c:pt idx="372">
                  <c:v>21.9990635791</c:v>
                </c:pt>
                <c:pt idx="373">
                  <c:v>22.0000390175</c:v>
                </c:pt>
                <c:pt idx="374">
                  <c:v>22.001014456</c:v>
                </c:pt>
                <c:pt idx="375">
                  <c:v>22.0634425174</c:v>
                </c:pt>
                <c:pt idx="376">
                  <c:v>22.0644179559</c:v>
                </c:pt>
                <c:pt idx="377">
                  <c:v>22.1044109327</c:v>
                </c:pt>
                <c:pt idx="378">
                  <c:v>22.1483056634</c:v>
                </c:pt>
                <c:pt idx="379">
                  <c:v>22.1502565403</c:v>
                </c:pt>
                <c:pt idx="380">
                  <c:v>22.1512319788</c:v>
                </c:pt>
                <c:pt idx="381">
                  <c:v>22.1522074172</c:v>
                </c:pt>
                <c:pt idx="382">
                  <c:v>22.1531828557</c:v>
                </c:pt>
                <c:pt idx="383">
                  <c:v>22.1541582942</c:v>
                </c:pt>
                <c:pt idx="384">
                  <c:v>22.1600109249</c:v>
                </c:pt>
                <c:pt idx="385">
                  <c:v>22.1619618018</c:v>
                </c:pt>
                <c:pt idx="386">
                  <c:v>22.1639126787</c:v>
                </c:pt>
                <c:pt idx="387">
                  <c:v>22.170740748</c:v>
                </c:pt>
                <c:pt idx="388">
                  <c:v>22.1726916249</c:v>
                </c:pt>
                <c:pt idx="389">
                  <c:v>22.1795196941</c:v>
                </c:pt>
                <c:pt idx="390">
                  <c:v>22.1804951326</c:v>
                </c:pt>
                <c:pt idx="391">
                  <c:v>22.2009793402</c:v>
                </c:pt>
                <c:pt idx="392">
                  <c:v>22.2029302171</c:v>
                </c:pt>
                <c:pt idx="393">
                  <c:v>22.2078074094</c:v>
                </c:pt>
                <c:pt idx="394">
                  <c:v>22.20878284789998</c:v>
                </c:pt>
                <c:pt idx="395">
                  <c:v>22.2419477555</c:v>
                </c:pt>
                <c:pt idx="396">
                  <c:v>22.7316178622</c:v>
                </c:pt>
                <c:pt idx="397">
                  <c:v>22.7325933007</c:v>
                </c:pt>
                <c:pt idx="398">
                  <c:v>22.7335687391</c:v>
                </c:pt>
                <c:pt idx="399">
                  <c:v>22.7345441776</c:v>
                </c:pt>
                <c:pt idx="400">
                  <c:v>22.7667336468</c:v>
                </c:pt>
                <c:pt idx="401">
                  <c:v>22.7774634698</c:v>
                </c:pt>
                <c:pt idx="402">
                  <c:v>22.784291539</c:v>
                </c:pt>
                <c:pt idx="403">
                  <c:v>22.7872178544</c:v>
                </c:pt>
                <c:pt idx="404">
                  <c:v>22.78819329289998</c:v>
                </c:pt>
                <c:pt idx="405">
                  <c:v>22.7891687313</c:v>
                </c:pt>
                <c:pt idx="406">
                  <c:v>22.954017831</c:v>
                </c:pt>
                <c:pt idx="407">
                  <c:v>22.9579195849</c:v>
                </c:pt>
                <c:pt idx="408">
                  <c:v>22.9735266002</c:v>
                </c:pt>
                <c:pt idx="409">
                  <c:v>22.9940108079</c:v>
                </c:pt>
                <c:pt idx="410">
                  <c:v>22.9949862463</c:v>
                </c:pt>
                <c:pt idx="411">
                  <c:v>23.111063423</c:v>
                </c:pt>
                <c:pt idx="412">
                  <c:v>23.1120388615</c:v>
                </c:pt>
                <c:pt idx="413">
                  <c:v>23.1130142999</c:v>
                </c:pt>
                <c:pt idx="414">
                  <c:v>23.1159406153</c:v>
                </c:pt>
                <c:pt idx="415">
                  <c:v>23.1178914922</c:v>
                </c:pt>
                <c:pt idx="416">
                  <c:v>23.1198423691</c:v>
                </c:pt>
                <c:pt idx="417">
                  <c:v>23.1383756999</c:v>
                </c:pt>
                <c:pt idx="418">
                  <c:v>23.1393511383</c:v>
                </c:pt>
                <c:pt idx="419">
                  <c:v>23.1695897306</c:v>
                </c:pt>
                <c:pt idx="420">
                  <c:v>23.1715406075</c:v>
                </c:pt>
                <c:pt idx="421">
                  <c:v>23.172516046</c:v>
                </c:pt>
                <c:pt idx="422">
                  <c:v>23.1764177998</c:v>
                </c:pt>
                <c:pt idx="423">
                  <c:v>23.255428315</c:v>
                </c:pt>
                <c:pt idx="424">
                  <c:v>23.2593300689</c:v>
                </c:pt>
                <c:pt idx="425">
                  <c:v>23.2603055073</c:v>
                </c:pt>
                <c:pt idx="426">
                  <c:v>23.2622563842</c:v>
                </c:pt>
                <c:pt idx="427">
                  <c:v>23.2632318227</c:v>
                </c:pt>
                <c:pt idx="428">
                  <c:v>23.2642072612</c:v>
                </c:pt>
                <c:pt idx="429">
                  <c:v>23.268109015</c:v>
                </c:pt>
                <c:pt idx="430">
                  <c:v>23.2749370842</c:v>
                </c:pt>
                <c:pt idx="431">
                  <c:v>23.2759125227</c:v>
                </c:pt>
                <c:pt idx="432">
                  <c:v>23.28371603039983</c:v>
                </c:pt>
                <c:pt idx="433">
                  <c:v>23.2846914688</c:v>
                </c:pt>
                <c:pt idx="434">
                  <c:v>23.28664234569983</c:v>
                </c:pt>
                <c:pt idx="435">
                  <c:v>23.28859322269998</c:v>
                </c:pt>
                <c:pt idx="436">
                  <c:v>23.2924949765</c:v>
                </c:pt>
                <c:pt idx="437">
                  <c:v>23.293470415</c:v>
                </c:pt>
                <c:pt idx="438">
                  <c:v>23.2973721688</c:v>
                </c:pt>
                <c:pt idx="439">
                  <c:v>23.2983476072</c:v>
                </c:pt>
                <c:pt idx="440">
                  <c:v>23.3012739226</c:v>
                </c:pt>
                <c:pt idx="441">
                  <c:v>23.3022493611</c:v>
                </c:pt>
                <c:pt idx="442">
                  <c:v>23.3032247995</c:v>
                </c:pt>
                <c:pt idx="443">
                  <c:v>23.3081019918</c:v>
                </c:pt>
                <c:pt idx="444">
                  <c:v>23.3100528688</c:v>
                </c:pt>
                <c:pt idx="445">
                  <c:v>23.3393160226</c:v>
                </c:pt>
                <c:pt idx="446">
                  <c:v>23.352972161</c:v>
                </c:pt>
                <c:pt idx="447">
                  <c:v>23.3539475994</c:v>
                </c:pt>
                <c:pt idx="448">
                  <c:v>23.3549230379</c:v>
                </c:pt>
                <c:pt idx="449">
                  <c:v>23.3568739148</c:v>
                </c:pt>
                <c:pt idx="450">
                  <c:v>23.3578493533</c:v>
                </c:pt>
                <c:pt idx="451">
                  <c:v>23.3588247917</c:v>
                </c:pt>
                <c:pt idx="452">
                  <c:v>23.3607756687</c:v>
                </c:pt>
                <c:pt idx="453">
                  <c:v>23.3676037379</c:v>
                </c:pt>
                <c:pt idx="454">
                  <c:v>23.3715054917</c:v>
                </c:pt>
                <c:pt idx="455">
                  <c:v>23.3910142609</c:v>
                </c:pt>
                <c:pt idx="456">
                  <c:v>23.3958914532</c:v>
                </c:pt>
                <c:pt idx="457">
                  <c:v>23.46124583</c:v>
                </c:pt>
                <c:pt idx="458">
                  <c:v>23.4631967069</c:v>
                </c:pt>
                <c:pt idx="459">
                  <c:v>23.4758774069</c:v>
                </c:pt>
                <c:pt idx="460">
                  <c:v>23.4797791607</c:v>
                </c:pt>
                <c:pt idx="461">
                  <c:v>23.4875826684</c:v>
                </c:pt>
                <c:pt idx="462">
                  <c:v>23.4944107376</c:v>
                </c:pt>
                <c:pt idx="463">
                  <c:v>23.49538617609998</c:v>
                </c:pt>
                <c:pt idx="464">
                  <c:v>23.5763475682</c:v>
                </c:pt>
                <c:pt idx="465">
                  <c:v>23.6651124681</c:v>
                </c:pt>
                <c:pt idx="466">
                  <c:v>23.6660879065</c:v>
                </c:pt>
                <c:pt idx="467">
                  <c:v>23.6914493065</c:v>
                </c:pt>
                <c:pt idx="468">
                  <c:v>23.73144228329998</c:v>
                </c:pt>
                <c:pt idx="469">
                  <c:v>23.7324177218</c:v>
                </c:pt>
                <c:pt idx="470">
                  <c:v>23.7333931602</c:v>
                </c:pt>
                <c:pt idx="471">
                  <c:v>23.7353440371</c:v>
                </c:pt>
                <c:pt idx="472">
                  <c:v>23.739245791</c:v>
                </c:pt>
                <c:pt idx="473">
                  <c:v>23.7402212294</c:v>
                </c:pt>
                <c:pt idx="474">
                  <c:v>23.7421721064</c:v>
                </c:pt>
                <c:pt idx="475">
                  <c:v>23.74704929869998</c:v>
                </c:pt>
                <c:pt idx="476">
                  <c:v>23.7480247371</c:v>
                </c:pt>
                <c:pt idx="477">
                  <c:v>23.7607054371</c:v>
                </c:pt>
                <c:pt idx="478">
                  <c:v>23.786066837</c:v>
                </c:pt>
                <c:pt idx="479">
                  <c:v>23.78704227549983</c:v>
                </c:pt>
                <c:pt idx="480">
                  <c:v>23.7899685909</c:v>
                </c:pt>
                <c:pt idx="481">
                  <c:v>23.7958212216</c:v>
                </c:pt>
                <c:pt idx="482">
                  <c:v>23.7977720986</c:v>
                </c:pt>
                <c:pt idx="483">
                  <c:v>23.8006984139</c:v>
                </c:pt>
                <c:pt idx="484">
                  <c:v>23.80264929089988</c:v>
                </c:pt>
                <c:pt idx="485">
                  <c:v>23.8660527907</c:v>
                </c:pt>
                <c:pt idx="486">
                  <c:v>23.8670282292</c:v>
                </c:pt>
                <c:pt idx="487">
                  <c:v>23.8689791061</c:v>
                </c:pt>
                <c:pt idx="488">
                  <c:v>23.8699545446</c:v>
                </c:pt>
                <c:pt idx="489">
                  <c:v>23.870929983</c:v>
                </c:pt>
                <c:pt idx="490">
                  <c:v>23.8748317369</c:v>
                </c:pt>
                <c:pt idx="491">
                  <c:v>23.8797089292</c:v>
                </c:pt>
                <c:pt idx="492">
                  <c:v>23.8806843676</c:v>
                </c:pt>
                <c:pt idx="493">
                  <c:v>23.8816598061</c:v>
                </c:pt>
                <c:pt idx="494">
                  <c:v>23.8845861215</c:v>
                </c:pt>
                <c:pt idx="495">
                  <c:v>23.8855615599</c:v>
                </c:pt>
                <c:pt idx="496">
                  <c:v>23.88848787529998</c:v>
                </c:pt>
                <c:pt idx="497">
                  <c:v>23.9001931368</c:v>
                </c:pt>
                <c:pt idx="498">
                  <c:v>23.9275054137</c:v>
                </c:pt>
                <c:pt idx="499">
                  <c:v>23.9401861137</c:v>
                </c:pt>
                <c:pt idx="500">
                  <c:v>23.9411615521</c:v>
                </c:pt>
                <c:pt idx="501">
                  <c:v>23.945063306</c:v>
                </c:pt>
                <c:pt idx="502">
                  <c:v>23.9470141829</c:v>
                </c:pt>
                <c:pt idx="503">
                  <c:v>23.9479896213</c:v>
                </c:pt>
                <c:pt idx="504">
                  <c:v>23.9899334751</c:v>
                </c:pt>
                <c:pt idx="505">
                  <c:v>23.9909089136</c:v>
                </c:pt>
                <c:pt idx="506">
                  <c:v>23.9928597905</c:v>
                </c:pt>
                <c:pt idx="507">
                  <c:v>24.0026141751</c:v>
                </c:pt>
                <c:pt idx="508">
                  <c:v>24.004565052</c:v>
                </c:pt>
                <c:pt idx="509">
                  <c:v>24.0796738134</c:v>
                </c:pt>
                <c:pt idx="510">
                  <c:v>24.0816246903</c:v>
                </c:pt>
                <c:pt idx="511">
                  <c:v>24.0826001288</c:v>
                </c:pt>
                <c:pt idx="512">
                  <c:v>24.08552644409998</c:v>
                </c:pt>
                <c:pt idx="513">
                  <c:v>24.089428198</c:v>
                </c:pt>
                <c:pt idx="514">
                  <c:v>24.0904036364</c:v>
                </c:pt>
                <c:pt idx="515">
                  <c:v>24.1323474902</c:v>
                </c:pt>
                <c:pt idx="516">
                  <c:v>24.1333229287</c:v>
                </c:pt>
                <c:pt idx="517">
                  <c:v>24.1352738056</c:v>
                </c:pt>
                <c:pt idx="518">
                  <c:v>24.365477282</c:v>
                </c:pt>
                <c:pt idx="519">
                  <c:v>24.3976667512</c:v>
                </c:pt>
                <c:pt idx="520">
                  <c:v>24.4005930666</c:v>
                </c:pt>
                <c:pt idx="521">
                  <c:v>24.401568505</c:v>
                </c:pt>
                <c:pt idx="522">
                  <c:v>24.4181509589</c:v>
                </c:pt>
                <c:pt idx="523">
                  <c:v>24.4249790281</c:v>
                </c:pt>
                <c:pt idx="524">
                  <c:v>24.426929905</c:v>
                </c:pt>
                <c:pt idx="525">
                  <c:v>24.4366842896</c:v>
                </c:pt>
                <c:pt idx="526">
                  <c:v>24.4405860434</c:v>
                </c:pt>
                <c:pt idx="527">
                  <c:v>24.4415614819</c:v>
                </c:pt>
                <c:pt idx="528">
                  <c:v>24.44253692029998</c:v>
                </c:pt>
                <c:pt idx="529">
                  <c:v>24.5000877895</c:v>
                </c:pt>
                <c:pt idx="530">
                  <c:v>24.5078912971</c:v>
                </c:pt>
                <c:pt idx="531">
                  <c:v>24.5108176125</c:v>
                </c:pt>
                <c:pt idx="532">
                  <c:v>24.5127684894</c:v>
                </c:pt>
                <c:pt idx="533">
                  <c:v>24.5137439279</c:v>
                </c:pt>
                <c:pt idx="534">
                  <c:v>24.5147193664</c:v>
                </c:pt>
                <c:pt idx="535">
                  <c:v>24.5166702433</c:v>
                </c:pt>
                <c:pt idx="536">
                  <c:v>24.5274000663</c:v>
                </c:pt>
                <c:pt idx="537">
                  <c:v>24.5283755048</c:v>
                </c:pt>
                <c:pt idx="538">
                  <c:v>24.5332526971</c:v>
                </c:pt>
                <c:pt idx="539">
                  <c:v>24.5371544509</c:v>
                </c:pt>
                <c:pt idx="540">
                  <c:v>24.5400807663</c:v>
                </c:pt>
                <c:pt idx="541">
                  <c:v>24.5449579586</c:v>
                </c:pt>
                <c:pt idx="542">
                  <c:v>24.5498351509</c:v>
                </c:pt>
                <c:pt idx="543">
                  <c:v>24.6376246123</c:v>
                </c:pt>
                <c:pt idx="544">
                  <c:v>24.6405509276</c:v>
                </c:pt>
                <c:pt idx="545">
                  <c:v>24.7185860044</c:v>
                </c:pt>
                <c:pt idx="546">
                  <c:v>24.7400456505</c:v>
                </c:pt>
                <c:pt idx="547">
                  <c:v>24.741021089</c:v>
                </c:pt>
                <c:pt idx="548">
                  <c:v>24.7439474044</c:v>
                </c:pt>
                <c:pt idx="549">
                  <c:v>24.7449228428</c:v>
                </c:pt>
                <c:pt idx="550">
                  <c:v>24.7468737197</c:v>
                </c:pt>
                <c:pt idx="551">
                  <c:v>24.7498000351</c:v>
                </c:pt>
                <c:pt idx="552">
                  <c:v>24.7790631889</c:v>
                </c:pt>
                <c:pt idx="553">
                  <c:v>24.7800386274</c:v>
                </c:pt>
                <c:pt idx="554">
                  <c:v>24.7810140658</c:v>
                </c:pt>
                <c:pt idx="555">
                  <c:v>24.7829649427</c:v>
                </c:pt>
                <c:pt idx="556">
                  <c:v>24.79271932729998</c:v>
                </c:pt>
                <c:pt idx="557">
                  <c:v>24.825884235</c:v>
                </c:pt>
                <c:pt idx="558">
                  <c:v>24.8268596734</c:v>
                </c:pt>
                <c:pt idx="559">
                  <c:v>24.8317368657</c:v>
                </c:pt>
                <c:pt idx="560">
                  <c:v>24.8336877426</c:v>
                </c:pt>
                <c:pt idx="561">
                  <c:v>24.8346631811</c:v>
                </c:pt>
                <c:pt idx="562">
                  <c:v>24.8395403734</c:v>
                </c:pt>
                <c:pt idx="563">
                  <c:v>24.8434421272</c:v>
                </c:pt>
                <c:pt idx="564">
                  <c:v>24.8444175657</c:v>
                </c:pt>
                <c:pt idx="565">
                  <c:v>24.8590491426</c:v>
                </c:pt>
                <c:pt idx="566">
                  <c:v>24.8639263349</c:v>
                </c:pt>
                <c:pt idx="567">
                  <c:v>24.8697789656</c:v>
                </c:pt>
                <c:pt idx="568">
                  <c:v>24.8707544041</c:v>
                </c:pt>
                <c:pt idx="569">
                  <c:v>24.8766070349</c:v>
                </c:pt>
                <c:pt idx="570">
                  <c:v>24.8775824733</c:v>
                </c:pt>
                <c:pt idx="571">
                  <c:v>24.8785579118</c:v>
                </c:pt>
                <c:pt idx="572">
                  <c:v>24.9731754424</c:v>
                </c:pt>
                <c:pt idx="573">
                  <c:v>24.99073333459983</c:v>
                </c:pt>
                <c:pt idx="574">
                  <c:v>25.0141438577</c:v>
                </c:pt>
                <c:pt idx="575">
                  <c:v>25.0151192961</c:v>
                </c:pt>
                <c:pt idx="576">
                  <c:v>25.0307263115</c:v>
                </c:pt>
                <c:pt idx="577">
                  <c:v>25.0356035038</c:v>
                </c:pt>
                <c:pt idx="578">
                  <c:v>25.1126631421</c:v>
                </c:pt>
                <c:pt idx="579">
                  <c:v>25.1136385805</c:v>
                </c:pt>
                <c:pt idx="580">
                  <c:v>25.1155894575</c:v>
                </c:pt>
                <c:pt idx="581">
                  <c:v>25.1165648959</c:v>
                </c:pt>
                <c:pt idx="582">
                  <c:v>25.1175403344</c:v>
                </c:pt>
                <c:pt idx="583">
                  <c:v>25.1214420882</c:v>
                </c:pt>
                <c:pt idx="584">
                  <c:v>25.1224175267</c:v>
                </c:pt>
                <c:pt idx="585">
                  <c:v>25.1429017343</c:v>
                </c:pt>
                <c:pt idx="586">
                  <c:v>25.1438771728</c:v>
                </c:pt>
                <c:pt idx="587">
                  <c:v>25.1448526112</c:v>
                </c:pt>
                <c:pt idx="588">
                  <c:v>25.1468034882</c:v>
                </c:pt>
                <c:pt idx="589">
                  <c:v>25.1477789266</c:v>
                </c:pt>
                <c:pt idx="590">
                  <c:v>25.1546069958</c:v>
                </c:pt>
                <c:pt idx="591">
                  <c:v>25.1555824343</c:v>
                </c:pt>
                <c:pt idx="592">
                  <c:v>25.4004174877</c:v>
                </c:pt>
                <c:pt idx="593">
                  <c:v>25.4013929261</c:v>
                </c:pt>
                <c:pt idx="594">
                  <c:v>25.4023683646</c:v>
                </c:pt>
                <c:pt idx="595">
                  <c:v>25.40529468</c:v>
                </c:pt>
                <c:pt idx="596">
                  <c:v>25.4111473107</c:v>
                </c:pt>
                <c:pt idx="597">
                  <c:v>25.4130981876</c:v>
                </c:pt>
                <c:pt idx="598">
                  <c:v>25.4404104645</c:v>
                </c:pt>
                <c:pt idx="599">
                  <c:v>25.44333677989998</c:v>
                </c:pt>
                <c:pt idx="600">
                  <c:v>25.4452876568</c:v>
                </c:pt>
                <c:pt idx="601">
                  <c:v>25.4462630953</c:v>
                </c:pt>
                <c:pt idx="602">
                  <c:v>25.44723853369998</c:v>
                </c:pt>
                <c:pt idx="603">
                  <c:v>25.4511402876</c:v>
                </c:pt>
                <c:pt idx="604">
                  <c:v>25.8657016329</c:v>
                </c:pt>
                <c:pt idx="605">
                  <c:v>25.8705788252</c:v>
                </c:pt>
                <c:pt idx="606">
                  <c:v>25.8725297021</c:v>
                </c:pt>
                <c:pt idx="607">
                  <c:v>25.8735051406</c:v>
                </c:pt>
                <c:pt idx="608">
                  <c:v>25.8783823329</c:v>
                </c:pt>
                <c:pt idx="609">
                  <c:v>25.8861858405</c:v>
                </c:pt>
                <c:pt idx="610">
                  <c:v>25.8920384713</c:v>
                </c:pt>
                <c:pt idx="611">
                  <c:v>25.8959402251</c:v>
                </c:pt>
                <c:pt idx="612">
                  <c:v>25.899841979</c:v>
                </c:pt>
                <c:pt idx="613">
                  <c:v>25.90179285589998</c:v>
                </c:pt>
                <c:pt idx="614">
                  <c:v>25.923252502</c:v>
                </c:pt>
                <c:pt idx="615">
                  <c:v>25.9369086404</c:v>
                </c:pt>
                <c:pt idx="616">
                  <c:v>25.9388595174</c:v>
                </c:pt>
                <c:pt idx="617">
                  <c:v>25.9505647789</c:v>
                </c:pt>
                <c:pt idx="618">
                  <c:v>25.9525156558</c:v>
                </c:pt>
                <c:pt idx="619">
                  <c:v>26.06274020169983</c:v>
                </c:pt>
                <c:pt idx="620">
                  <c:v>26.0637156402</c:v>
                </c:pt>
                <c:pt idx="621">
                  <c:v>26.0646910786</c:v>
                </c:pt>
                <c:pt idx="622">
                  <c:v>26.0695682709</c:v>
                </c:pt>
                <c:pt idx="623">
                  <c:v>26.0705437094</c:v>
                </c:pt>
                <c:pt idx="624">
                  <c:v>26.0715191479</c:v>
                </c:pt>
                <c:pt idx="625">
                  <c:v>26.0754209017</c:v>
                </c:pt>
                <c:pt idx="626">
                  <c:v>26.0763963402</c:v>
                </c:pt>
                <c:pt idx="627">
                  <c:v>26.0783472171</c:v>
                </c:pt>
                <c:pt idx="628">
                  <c:v>26.0998068632</c:v>
                </c:pt>
                <c:pt idx="629">
                  <c:v>26.1007823016</c:v>
                </c:pt>
                <c:pt idx="630">
                  <c:v>26.1017577401</c:v>
                </c:pt>
                <c:pt idx="631">
                  <c:v>26.1056594939</c:v>
                </c:pt>
                <c:pt idx="632">
                  <c:v>26.1232173862</c:v>
                </c:pt>
                <c:pt idx="633">
                  <c:v>26.1251682631</c:v>
                </c:pt>
                <c:pt idx="634">
                  <c:v>26.1368735246</c:v>
                </c:pt>
                <c:pt idx="635">
                  <c:v>26.1456524708</c:v>
                </c:pt>
                <c:pt idx="636">
                  <c:v>26.1485787862</c:v>
                </c:pt>
                <c:pt idx="637">
                  <c:v>26.15248054</c:v>
                </c:pt>
                <c:pt idx="638">
                  <c:v>26.345617355</c:v>
                </c:pt>
                <c:pt idx="639">
                  <c:v>26.3465927935</c:v>
                </c:pt>
                <c:pt idx="640">
                  <c:v>26.3495191088</c:v>
                </c:pt>
                <c:pt idx="641">
                  <c:v>26.5767962699</c:v>
                </c:pt>
                <c:pt idx="642">
                  <c:v>26.5777717084</c:v>
                </c:pt>
                <c:pt idx="643">
                  <c:v>26.57972258529998</c:v>
                </c:pt>
                <c:pt idx="644">
                  <c:v>26.5806980238</c:v>
                </c:pt>
                <c:pt idx="645">
                  <c:v>26.5816734622</c:v>
                </c:pt>
                <c:pt idx="646">
                  <c:v>26.5894769699</c:v>
                </c:pt>
                <c:pt idx="647">
                  <c:v>26.7640804542</c:v>
                </c:pt>
                <c:pt idx="648">
                  <c:v>26.7718839618</c:v>
                </c:pt>
                <c:pt idx="649">
                  <c:v>26.7738348388</c:v>
                </c:pt>
                <c:pt idx="650">
                  <c:v>26.780662908</c:v>
                </c:pt>
                <c:pt idx="651">
                  <c:v>26.791392731</c:v>
                </c:pt>
                <c:pt idx="652">
                  <c:v>26.7991962387</c:v>
                </c:pt>
                <c:pt idx="653">
                  <c:v>26.8109015002</c:v>
                </c:pt>
                <c:pt idx="654">
                  <c:v>26.8118769387</c:v>
                </c:pt>
                <c:pt idx="655">
                  <c:v>26.8157786925</c:v>
                </c:pt>
                <c:pt idx="656">
                  <c:v>26.8196804464</c:v>
                </c:pt>
                <c:pt idx="657">
                  <c:v>26.8216313233</c:v>
                </c:pt>
                <c:pt idx="658">
                  <c:v>26.82553307709998</c:v>
                </c:pt>
                <c:pt idx="659">
                  <c:v>26.8265085156</c:v>
                </c:pt>
                <c:pt idx="660">
                  <c:v>26.827483954</c:v>
                </c:pt>
                <c:pt idx="661">
                  <c:v>26.8313857079</c:v>
                </c:pt>
                <c:pt idx="662">
                  <c:v>26.8343120233</c:v>
                </c:pt>
                <c:pt idx="663">
                  <c:v>26.8772313155</c:v>
                </c:pt>
                <c:pt idx="664">
                  <c:v>26.8782067539</c:v>
                </c:pt>
                <c:pt idx="665">
                  <c:v>26.9581927076</c:v>
                </c:pt>
                <c:pt idx="666">
                  <c:v>26.9757505999</c:v>
                </c:pt>
                <c:pt idx="667">
                  <c:v>26.986480423</c:v>
                </c:pt>
                <c:pt idx="668">
                  <c:v>26.9874558614</c:v>
                </c:pt>
                <c:pt idx="669">
                  <c:v>26.9903821768</c:v>
                </c:pt>
                <c:pt idx="670">
                  <c:v>26.9913576152</c:v>
                </c:pt>
                <c:pt idx="671">
                  <c:v>27.2322909148</c:v>
                </c:pt>
                <c:pt idx="672">
                  <c:v>27.2800873993</c:v>
                </c:pt>
                <c:pt idx="673">
                  <c:v>27.3327610761</c:v>
                </c:pt>
                <c:pt idx="674">
                  <c:v>27.334711953</c:v>
                </c:pt>
                <c:pt idx="675">
                  <c:v>27.3376382684</c:v>
                </c:pt>
                <c:pt idx="676">
                  <c:v>27.3386137069</c:v>
                </c:pt>
                <c:pt idx="677">
                  <c:v>27.3503189684</c:v>
                </c:pt>
                <c:pt idx="678">
                  <c:v>27.3512944068</c:v>
                </c:pt>
                <c:pt idx="679">
                  <c:v>27.3542207222</c:v>
                </c:pt>
                <c:pt idx="680">
                  <c:v>27.3590979145</c:v>
                </c:pt>
                <c:pt idx="681">
                  <c:v>27.360073353</c:v>
                </c:pt>
                <c:pt idx="682">
                  <c:v>27.3610487914</c:v>
                </c:pt>
                <c:pt idx="683">
                  <c:v>27.3649505453</c:v>
                </c:pt>
                <c:pt idx="684">
                  <c:v>27.3688522991</c:v>
                </c:pt>
                <c:pt idx="685">
                  <c:v>27.3766558068</c:v>
                </c:pt>
                <c:pt idx="686">
                  <c:v>27.3776312452</c:v>
                </c:pt>
                <c:pt idx="687">
                  <c:v>27.3873856298</c:v>
                </c:pt>
                <c:pt idx="688">
                  <c:v>27.4293294836</c:v>
                </c:pt>
                <c:pt idx="689">
                  <c:v>27.432255799</c:v>
                </c:pt>
                <c:pt idx="690">
                  <c:v>27.4361575528</c:v>
                </c:pt>
                <c:pt idx="691">
                  <c:v>27.4390838682</c:v>
                </c:pt>
                <c:pt idx="692">
                  <c:v>27.4468873759</c:v>
                </c:pt>
                <c:pt idx="693">
                  <c:v>27.48005228349998</c:v>
                </c:pt>
                <c:pt idx="694">
                  <c:v>27.481027722</c:v>
                </c:pt>
                <c:pt idx="695">
                  <c:v>27.4820031604</c:v>
                </c:pt>
                <c:pt idx="696">
                  <c:v>27.4829785989</c:v>
                </c:pt>
                <c:pt idx="697">
                  <c:v>27.4976101758</c:v>
                </c:pt>
                <c:pt idx="698">
                  <c:v>27.4985856142</c:v>
                </c:pt>
                <c:pt idx="699">
                  <c:v>27.5024873681</c:v>
                </c:pt>
                <c:pt idx="700">
                  <c:v>27.5180943834</c:v>
                </c:pt>
                <c:pt idx="701">
                  <c:v>27.5200452603</c:v>
                </c:pt>
                <c:pt idx="702">
                  <c:v>27.5385785911</c:v>
                </c:pt>
                <c:pt idx="703">
                  <c:v>27.5395540295</c:v>
                </c:pt>
                <c:pt idx="704">
                  <c:v>27.5551610449</c:v>
                </c:pt>
                <c:pt idx="705">
                  <c:v>27.5600382372</c:v>
                </c:pt>
                <c:pt idx="706">
                  <c:v>27.5844241987</c:v>
                </c:pt>
                <c:pt idx="707">
                  <c:v>27.5902768294</c:v>
                </c:pt>
                <c:pt idx="708">
                  <c:v>27.5912522679</c:v>
                </c:pt>
                <c:pt idx="709">
                  <c:v>27.5922277064</c:v>
                </c:pt>
                <c:pt idx="710">
                  <c:v>27.6566066447</c:v>
                </c:pt>
                <c:pt idx="711">
                  <c:v>27.6644101524</c:v>
                </c:pt>
                <c:pt idx="712">
                  <c:v>27.6653855908</c:v>
                </c:pt>
                <c:pt idx="713">
                  <c:v>27.6663610293</c:v>
                </c:pt>
                <c:pt idx="714">
                  <c:v>27.6683119062</c:v>
                </c:pt>
                <c:pt idx="715">
                  <c:v>27.6712382216</c:v>
                </c:pt>
                <c:pt idx="716">
                  <c:v>27.6731890985</c:v>
                </c:pt>
                <c:pt idx="717">
                  <c:v>27.674164537</c:v>
                </c:pt>
                <c:pt idx="718">
                  <c:v>27.6770908523</c:v>
                </c:pt>
                <c:pt idx="719">
                  <c:v>27.6839189216</c:v>
                </c:pt>
                <c:pt idx="720">
                  <c:v>27.71025576</c:v>
                </c:pt>
                <c:pt idx="721">
                  <c:v>27.72878909069998</c:v>
                </c:pt>
                <c:pt idx="722">
                  <c:v>27.7297645292</c:v>
                </c:pt>
                <c:pt idx="723">
                  <c:v>27.9453364287</c:v>
                </c:pt>
                <c:pt idx="724">
                  <c:v>27.9560662518</c:v>
                </c:pt>
                <c:pt idx="725">
                  <c:v>27.975575021</c:v>
                </c:pt>
                <c:pt idx="726">
                  <c:v>27.9765504594</c:v>
                </c:pt>
                <c:pt idx="727">
                  <c:v>27.9794767748</c:v>
                </c:pt>
                <c:pt idx="728">
                  <c:v>27.98045221329998</c:v>
                </c:pt>
                <c:pt idx="729">
                  <c:v>27.9892311594</c:v>
                </c:pt>
                <c:pt idx="730">
                  <c:v>27.99020659789998</c:v>
                </c:pt>
                <c:pt idx="731">
                  <c:v>28.0877504438</c:v>
                </c:pt>
                <c:pt idx="732">
                  <c:v>28.0897013207</c:v>
                </c:pt>
                <c:pt idx="733">
                  <c:v>28.09262763609998</c:v>
                </c:pt>
                <c:pt idx="734">
                  <c:v>28.132620613</c:v>
                </c:pt>
                <c:pt idx="735">
                  <c:v>28.1443258745</c:v>
                </c:pt>
                <c:pt idx="736">
                  <c:v>28.2779609434</c:v>
                </c:pt>
                <c:pt idx="737">
                  <c:v>28.3121012895</c:v>
                </c:pt>
                <c:pt idx="738">
                  <c:v>28.313076728</c:v>
                </c:pt>
                <c:pt idx="739">
                  <c:v>28.3247819895</c:v>
                </c:pt>
                <c:pt idx="740">
                  <c:v>28.3296591818</c:v>
                </c:pt>
                <c:pt idx="741">
                  <c:v>28.3335609356</c:v>
                </c:pt>
                <c:pt idx="742">
                  <c:v>28.38233285859983</c:v>
                </c:pt>
                <c:pt idx="743">
                  <c:v>28.9480871652</c:v>
                </c:pt>
                <c:pt idx="744">
                  <c:v>28.9539397959</c:v>
                </c:pt>
                <c:pt idx="745">
                  <c:v>28.9549152344</c:v>
                </c:pt>
                <c:pt idx="746">
                  <c:v>28.9724731267</c:v>
                </c:pt>
                <c:pt idx="747">
                  <c:v>28.975399442</c:v>
                </c:pt>
                <c:pt idx="748">
                  <c:v>28.98222751129988</c:v>
                </c:pt>
                <c:pt idx="749">
                  <c:v>29.0085643497</c:v>
                </c:pt>
                <c:pt idx="750">
                  <c:v>29.0105152266</c:v>
                </c:pt>
                <c:pt idx="751">
                  <c:v>29.0124661035</c:v>
                </c:pt>
                <c:pt idx="752">
                  <c:v>29.0144169804</c:v>
                </c:pt>
                <c:pt idx="753">
                  <c:v>29.0163678574</c:v>
                </c:pt>
                <c:pt idx="754">
                  <c:v>29.0407538188</c:v>
                </c:pt>
                <c:pt idx="755">
                  <c:v>29.0690415342</c:v>
                </c:pt>
                <c:pt idx="756">
                  <c:v>29.0709924111</c:v>
                </c:pt>
                <c:pt idx="757">
                  <c:v>29.0719678495</c:v>
                </c:pt>
                <c:pt idx="758">
                  <c:v>29.1119608264</c:v>
                </c:pt>
                <c:pt idx="759">
                  <c:v>29.1158625802</c:v>
                </c:pt>
                <c:pt idx="760">
                  <c:v>29.1851187109</c:v>
                </c:pt>
                <c:pt idx="761">
                  <c:v>29.2134064262</c:v>
                </c:pt>
                <c:pt idx="762">
                  <c:v>29.2582765953</c:v>
                </c:pt>
                <c:pt idx="763">
                  <c:v>29.2592520338</c:v>
                </c:pt>
                <c:pt idx="764">
                  <c:v>29.266080103</c:v>
                </c:pt>
                <c:pt idx="765">
                  <c:v>29.2670555415</c:v>
                </c:pt>
                <c:pt idx="766">
                  <c:v>29.2699818568</c:v>
                </c:pt>
                <c:pt idx="767">
                  <c:v>29.2748590491</c:v>
                </c:pt>
                <c:pt idx="768">
                  <c:v>29.2768099261</c:v>
                </c:pt>
                <c:pt idx="769">
                  <c:v>29.278760803</c:v>
                </c:pt>
                <c:pt idx="770">
                  <c:v>29.2816871184</c:v>
                </c:pt>
                <c:pt idx="771">
                  <c:v>29.2846134337</c:v>
                </c:pt>
                <c:pt idx="772">
                  <c:v>29.2924169414</c:v>
                </c:pt>
                <c:pt idx="773">
                  <c:v>29.29339237989998</c:v>
                </c:pt>
                <c:pt idx="774">
                  <c:v>29.3138765875</c:v>
                </c:pt>
                <c:pt idx="775">
                  <c:v>29.3168029029</c:v>
                </c:pt>
                <c:pt idx="776">
                  <c:v>29.3177783414</c:v>
                </c:pt>
                <c:pt idx="777">
                  <c:v>29.3421643029</c:v>
                </c:pt>
                <c:pt idx="778">
                  <c:v>29.3772800874</c:v>
                </c:pt>
                <c:pt idx="779">
                  <c:v>29.3831327182</c:v>
                </c:pt>
                <c:pt idx="780">
                  <c:v>29.3841081566</c:v>
                </c:pt>
                <c:pt idx="781">
                  <c:v>29.3850835951</c:v>
                </c:pt>
                <c:pt idx="782">
                  <c:v>29.3899607874</c:v>
                </c:pt>
                <c:pt idx="783">
                  <c:v>29.3928871028</c:v>
                </c:pt>
                <c:pt idx="784">
                  <c:v>29.40654324119983</c:v>
                </c:pt>
                <c:pt idx="785">
                  <c:v>29.4221502565</c:v>
                </c:pt>
                <c:pt idx="786">
                  <c:v>29.4241011335</c:v>
                </c:pt>
                <c:pt idx="787">
                  <c:v>29.4260520104</c:v>
                </c:pt>
                <c:pt idx="788">
                  <c:v>29.4289783258</c:v>
                </c:pt>
                <c:pt idx="789">
                  <c:v>29.4338555181</c:v>
                </c:pt>
                <c:pt idx="790">
                  <c:v>29.484578318</c:v>
                </c:pt>
                <c:pt idx="791">
                  <c:v>29.4972590179</c:v>
                </c:pt>
                <c:pt idx="792">
                  <c:v>29.5040870871</c:v>
                </c:pt>
                <c:pt idx="793">
                  <c:v>29.5060379641</c:v>
                </c:pt>
                <c:pt idx="794">
                  <c:v>29.507988841</c:v>
                </c:pt>
                <c:pt idx="795">
                  <c:v>29.5099397179</c:v>
                </c:pt>
                <c:pt idx="796">
                  <c:v>29.5157923487</c:v>
                </c:pt>
                <c:pt idx="797">
                  <c:v>29.5167677871</c:v>
                </c:pt>
                <c:pt idx="798">
                  <c:v>29.5235958563</c:v>
                </c:pt>
                <c:pt idx="799">
                  <c:v>29.5245712948</c:v>
                </c:pt>
                <c:pt idx="800">
                  <c:v>29.52554673329998</c:v>
                </c:pt>
                <c:pt idx="801">
                  <c:v>29.5372519948</c:v>
                </c:pt>
                <c:pt idx="802">
                  <c:v>29.5392028717</c:v>
                </c:pt>
                <c:pt idx="803">
                  <c:v>29.544080064</c:v>
                </c:pt>
                <c:pt idx="804">
                  <c:v>29.5470063794</c:v>
                </c:pt>
                <c:pt idx="805">
                  <c:v>29.5479818178</c:v>
                </c:pt>
                <c:pt idx="806">
                  <c:v>29.5489572563</c:v>
                </c:pt>
                <c:pt idx="807">
                  <c:v>29.6045572485</c:v>
                </c:pt>
                <c:pt idx="808">
                  <c:v>29.60553268689998</c:v>
                </c:pt>
                <c:pt idx="809">
                  <c:v>29.6065081254</c:v>
                </c:pt>
                <c:pt idx="810">
                  <c:v>29.6425993484</c:v>
                </c:pt>
                <c:pt idx="811">
                  <c:v>29.6572309253</c:v>
                </c:pt>
                <c:pt idx="812">
                  <c:v>29.6630835561</c:v>
                </c:pt>
                <c:pt idx="813">
                  <c:v>29.6640589945</c:v>
                </c:pt>
                <c:pt idx="814">
                  <c:v>29.8415887942</c:v>
                </c:pt>
                <c:pt idx="815">
                  <c:v>29.8425642326</c:v>
                </c:pt>
                <c:pt idx="816">
                  <c:v>29.84353967109998</c:v>
                </c:pt>
                <c:pt idx="817">
                  <c:v>30.0347256092</c:v>
                </c:pt>
                <c:pt idx="818">
                  <c:v>30.038627363</c:v>
                </c:pt>
                <c:pt idx="819">
                  <c:v>30.0396028015</c:v>
                </c:pt>
                <c:pt idx="820">
                  <c:v>30.0415536784</c:v>
                </c:pt>
                <c:pt idx="821">
                  <c:v>30.0649642014</c:v>
                </c:pt>
                <c:pt idx="822">
                  <c:v>30.06593963989998</c:v>
                </c:pt>
                <c:pt idx="823">
                  <c:v>30.0669150783</c:v>
                </c:pt>
                <c:pt idx="824">
                  <c:v>30.0717922706</c:v>
                </c:pt>
                <c:pt idx="825">
                  <c:v>30.0727677091</c:v>
                </c:pt>
                <c:pt idx="826">
                  <c:v>30.0737431475</c:v>
                </c:pt>
                <c:pt idx="827">
                  <c:v>30.0756940245</c:v>
                </c:pt>
                <c:pt idx="828">
                  <c:v>30.1049571783</c:v>
                </c:pt>
                <c:pt idx="829">
                  <c:v>30.1147115628</c:v>
                </c:pt>
                <c:pt idx="830">
                  <c:v>30.1303185782</c:v>
                </c:pt>
                <c:pt idx="831">
                  <c:v>30.1312940167</c:v>
                </c:pt>
                <c:pt idx="832">
                  <c:v>30.1322694551</c:v>
                </c:pt>
                <c:pt idx="833">
                  <c:v>30.146901032</c:v>
                </c:pt>
                <c:pt idx="834">
                  <c:v>30.1566554166</c:v>
                </c:pt>
                <c:pt idx="835">
                  <c:v>30.159581732</c:v>
                </c:pt>
                <c:pt idx="836">
                  <c:v>30.1644589243</c:v>
                </c:pt>
                <c:pt idx="837">
                  <c:v>30.1771396243</c:v>
                </c:pt>
                <c:pt idx="838">
                  <c:v>30.1790905012</c:v>
                </c:pt>
                <c:pt idx="839">
                  <c:v>30.182992255</c:v>
                </c:pt>
                <c:pt idx="840">
                  <c:v>30.1839676935</c:v>
                </c:pt>
                <c:pt idx="841">
                  <c:v>30.1878694473</c:v>
                </c:pt>
                <c:pt idx="842">
                  <c:v>30.1966483935</c:v>
                </c:pt>
                <c:pt idx="843">
                  <c:v>30.1985992704</c:v>
                </c:pt>
                <c:pt idx="844">
                  <c:v>30.1995747088</c:v>
                </c:pt>
                <c:pt idx="845">
                  <c:v>30.2005501473</c:v>
                </c:pt>
                <c:pt idx="846">
                  <c:v>30.2015255858</c:v>
                </c:pt>
                <c:pt idx="847">
                  <c:v>30.2073782165</c:v>
                </c:pt>
                <c:pt idx="848">
                  <c:v>30.2093290934</c:v>
                </c:pt>
                <c:pt idx="849">
                  <c:v>30.2307887395</c:v>
                </c:pt>
                <c:pt idx="850">
                  <c:v>30.231764178</c:v>
                </c:pt>
                <c:pt idx="851">
                  <c:v>30.2376168088</c:v>
                </c:pt>
                <c:pt idx="852">
                  <c:v>30.2385922472</c:v>
                </c:pt>
                <c:pt idx="853">
                  <c:v>30.2395676857</c:v>
                </c:pt>
                <c:pt idx="854">
                  <c:v>30.2424940011</c:v>
                </c:pt>
                <c:pt idx="855">
                  <c:v>30.2434694395</c:v>
                </c:pt>
                <c:pt idx="856">
                  <c:v>30.244444878</c:v>
                </c:pt>
                <c:pt idx="857">
                  <c:v>30.2541992626</c:v>
                </c:pt>
                <c:pt idx="858">
                  <c:v>30.2590764549</c:v>
                </c:pt>
                <c:pt idx="859">
                  <c:v>30.2600518933</c:v>
                </c:pt>
                <c:pt idx="860">
                  <c:v>30.3302834624</c:v>
                </c:pt>
                <c:pt idx="861">
                  <c:v>30.3322343393</c:v>
                </c:pt>
                <c:pt idx="862">
                  <c:v>30.3351606547</c:v>
                </c:pt>
                <c:pt idx="863">
                  <c:v>30.3361360932</c:v>
                </c:pt>
                <c:pt idx="864">
                  <c:v>30.3410132855</c:v>
                </c:pt>
                <c:pt idx="865">
                  <c:v>30.3419887239</c:v>
                </c:pt>
                <c:pt idx="866">
                  <c:v>30.352718547</c:v>
                </c:pt>
                <c:pt idx="867">
                  <c:v>30.3624729316</c:v>
                </c:pt>
                <c:pt idx="868">
                  <c:v>30.36344837</c:v>
                </c:pt>
                <c:pt idx="869">
                  <c:v>30.3702764393</c:v>
                </c:pt>
                <c:pt idx="870">
                  <c:v>30.3849080162</c:v>
                </c:pt>
                <c:pt idx="871">
                  <c:v>30.3858834546</c:v>
                </c:pt>
                <c:pt idx="872">
                  <c:v>30.4024659084</c:v>
                </c:pt>
                <c:pt idx="873">
                  <c:v>30.4034413469</c:v>
                </c:pt>
                <c:pt idx="874">
                  <c:v>30.4053922238</c:v>
                </c:pt>
                <c:pt idx="875">
                  <c:v>30.4131957315</c:v>
                </c:pt>
                <c:pt idx="876">
                  <c:v>30.4141711699</c:v>
                </c:pt>
                <c:pt idx="877">
                  <c:v>30.4209992392</c:v>
                </c:pt>
                <c:pt idx="878">
                  <c:v>30.6063325465</c:v>
                </c:pt>
                <c:pt idx="879">
                  <c:v>30.6073079849</c:v>
                </c:pt>
                <c:pt idx="880">
                  <c:v>30.6160869311</c:v>
                </c:pt>
                <c:pt idx="881">
                  <c:v>30.6229150003</c:v>
                </c:pt>
                <c:pt idx="882">
                  <c:v>30.7185079693</c:v>
                </c:pt>
                <c:pt idx="883">
                  <c:v>30.7224097232</c:v>
                </c:pt>
                <c:pt idx="884">
                  <c:v>30.7311886693</c:v>
                </c:pt>
                <c:pt idx="885">
                  <c:v>30.7321641078</c:v>
                </c:pt>
                <c:pt idx="886">
                  <c:v>30.7331395462</c:v>
                </c:pt>
                <c:pt idx="887">
                  <c:v>30.7370413001</c:v>
                </c:pt>
                <c:pt idx="888">
                  <c:v>30.7399676154</c:v>
                </c:pt>
                <c:pt idx="889">
                  <c:v>30.7428939308</c:v>
                </c:pt>
                <c:pt idx="890">
                  <c:v>30.7438693693</c:v>
                </c:pt>
                <c:pt idx="891">
                  <c:v>30.9009149613</c:v>
                </c:pt>
                <c:pt idx="892">
                  <c:v>30.9018903997</c:v>
                </c:pt>
                <c:pt idx="893">
                  <c:v>30.90774303049998</c:v>
                </c:pt>
                <c:pt idx="894">
                  <c:v>30.9096939074</c:v>
                </c:pt>
                <c:pt idx="895">
                  <c:v>30.9174974151</c:v>
                </c:pt>
                <c:pt idx="896">
                  <c:v>30.9779745996</c:v>
                </c:pt>
                <c:pt idx="897">
                  <c:v>30.9828517919</c:v>
                </c:pt>
                <c:pt idx="898">
                  <c:v>30.9848026688</c:v>
                </c:pt>
                <c:pt idx="899">
                  <c:v>30.99553249189998</c:v>
                </c:pt>
                <c:pt idx="900">
                  <c:v>31.233539476</c:v>
                </c:pt>
                <c:pt idx="901">
                  <c:v>31.2364657914</c:v>
                </c:pt>
                <c:pt idx="902">
                  <c:v>31.2393921068</c:v>
                </c:pt>
                <c:pt idx="903">
                  <c:v>31.2403675452</c:v>
                </c:pt>
                <c:pt idx="904">
                  <c:v>31.2871885913</c:v>
                </c:pt>
                <c:pt idx="905">
                  <c:v>31.2881640297</c:v>
                </c:pt>
                <c:pt idx="906">
                  <c:v>31.3242552527</c:v>
                </c:pt>
                <c:pt idx="907">
                  <c:v>31.3252306912</c:v>
                </c:pt>
                <c:pt idx="908">
                  <c:v>31.329132445</c:v>
                </c:pt>
                <c:pt idx="909">
                  <c:v>31.3340096373</c:v>
                </c:pt>
                <c:pt idx="910">
                  <c:v>31.3496166527</c:v>
                </c:pt>
                <c:pt idx="911">
                  <c:v>31.3505920911</c:v>
                </c:pt>
                <c:pt idx="912">
                  <c:v>31.76612887489998</c:v>
                </c:pt>
                <c:pt idx="913">
                  <c:v>31.8295323748</c:v>
                </c:pt>
                <c:pt idx="914">
                  <c:v>31.8353850056</c:v>
                </c:pt>
                <c:pt idx="915">
                  <c:v>31.836360444</c:v>
                </c:pt>
                <c:pt idx="916">
                  <c:v>32.0353498898</c:v>
                </c:pt>
                <c:pt idx="917">
                  <c:v>32.1445989972</c:v>
                </c:pt>
                <c:pt idx="918">
                  <c:v>32.1455744357</c:v>
                </c:pt>
                <c:pt idx="919">
                  <c:v>32.1485007511</c:v>
                </c:pt>
                <c:pt idx="920">
                  <c:v>32.1543533818</c:v>
                </c:pt>
                <c:pt idx="921">
                  <c:v>32.16118145109994</c:v>
                </c:pt>
                <c:pt idx="922">
                  <c:v>32.163132328</c:v>
                </c:pt>
                <c:pt idx="923">
                  <c:v>32.173862151</c:v>
                </c:pt>
                <c:pt idx="924">
                  <c:v>32.17483758949999</c:v>
                </c:pt>
                <c:pt idx="925">
                  <c:v>32.1836165356</c:v>
                </c:pt>
                <c:pt idx="926">
                  <c:v>32.31822704309999</c:v>
                </c:pt>
                <c:pt idx="927">
                  <c:v>32.31920248149999</c:v>
                </c:pt>
                <c:pt idx="928">
                  <c:v>32.51429017339994</c:v>
                </c:pt>
                <c:pt idx="929">
                  <c:v>32.6518269962</c:v>
                </c:pt>
                <c:pt idx="930">
                  <c:v>32.6557287501</c:v>
                </c:pt>
                <c:pt idx="931">
                  <c:v>32.6693848885</c:v>
                </c:pt>
                <c:pt idx="932">
                  <c:v>32.6732866423</c:v>
                </c:pt>
                <c:pt idx="933">
                  <c:v>32.6830410269</c:v>
                </c:pt>
                <c:pt idx="934">
                  <c:v>32.69377085</c:v>
                </c:pt>
                <c:pt idx="935">
                  <c:v>32.7191322499</c:v>
                </c:pt>
                <c:pt idx="936">
                  <c:v>32.7259603192</c:v>
                </c:pt>
                <c:pt idx="937">
                  <c:v>32.7542480345</c:v>
                </c:pt>
                <c:pt idx="938">
                  <c:v>32.755223473</c:v>
                </c:pt>
                <c:pt idx="939">
                  <c:v>32.8683743343</c:v>
                </c:pt>
                <c:pt idx="940">
                  <c:v>32.8703252112</c:v>
                </c:pt>
                <c:pt idx="941">
                  <c:v>32.8722760881</c:v>
                </c:pt>
                <c:pt idx="942">
                  <c:v>32.874226965</c:v>
                </c:pt>
                <c:pt idx="943">
                  <c:v>32.87910415729984</c:v>
                </c:pt>
                <c:pt idx="944">
                  <c:v>32.9151953803</c:v>
                </c:pt>
                <c:pt idx="945">
                  <c:v>33.0410269416</c:v>
                </c:pt>
                <c:pt idx="946">
                  <c:v>33.0595602723</c:v>
                </c:pt>
                <c:pt idx="947">
                  <c:v>33.0683392185</c:v>
                </c:pt>
                <c:pt idx="948">
                  <c:v>33.1102830722</c:v>
                </c:pt>
                <c:pt idx="949">
                  <c:v>33.1112585107</c:v>
                </c:pt>
                <c:pt idx="950">
                  <c:v>33.1132093876</c:v>
                </c:pt>
                <c:pt idx="951">
                  <c:v>33.11808657989999</c:v>
                </c:pt>
                <c:pt idx="952">
                  <c:v>33.1258900876</c:v>
                </c:pt>
                <c:pt idx="953">
                  <c:v>33.1405216645</c:v>
                </c:pt>
                <c:pt idx="954">
                  <c:v>33.15125148749983</c:v>
                </c:pt>
                <c:pt idx="955">
                  <c:v>33.1532023645</c:v>
                </c:pt>
                <c:pt idx="956">
                  <c:v>33.1580795568</c:v>
                </c:pt>
                <c:pt idx="957">
                  <c:v>33.1824655183</c:v>
                </c:pt>
                <c:pt idx="958">
                  <c:v>33.2039251644</c:v>
                </c:pt>
                <c:pt idx="959">
                  <c:v>33.2049006028</c:v>
                </c:pt>
                <c:pt idx="960">
                  <c:v>33.2058760413</c:v>
                </c:pt>
                <c:pt idx="961">
                  <c:v>33.2185567413</c:v>
                </c:pt>
                <c:pt idx="962">
                  <c:v>33.2722058565</c:v>
                </c:pt>
                <c:pt idx="963">
                  <c:v>33.283911118</c:v>
                </c:pt>
                <c:pt idx="964">
                  <c:v>33.2878128719</c:v>
                </c:pt>
                <c:pt idx="965">
                  <c:v>33.2926900642</c:v>
                </c:pt>
                <c:pt idx="966">
                  <c:v>33.2975672565</c:v>
                </c:pt>
                <c:pt idx="967">
                  <c:v>33.3043953257</c:v>
                </c:pt>
                <c:pt idx="968">
                  <c:v>33.394135664</c:v>
                </c:pt>
                <c:pt idx="969">
                  <c:v>33.4029146101</c:v>
                </c:pt>
                <c:pt idx="970">
                  <c:v>33.4087672409</c:v>
                </c:pt>
                <c:pt idx="971">
                  <c:v>33.4097426793</c:v>
                </c:pt>
                <c:pt idx="972">
                  <c:v>33.4107181178</c:v>
                </c:pt>
                <c:pt idx="973">
                  <c:v>33.4116935562998</c:v>
                </c:pt>
                <c:pt idx="974">
                  <c:v>33.41461987159999</c:v>
                </c:pt>
                <c:pt idx="975">
                  <c:v>33.41949706389983</c:v>
                </c:pt>
                <c:pt idx="976">
                  <c:v>33.4214479408</c:v>
                </c:pt>
                <c:pt idx="977">
                  <c:v>33.4233988178</c:v>
                </c:pt>
                <c:pt idx="978">
                  <c:v>33.4273005716</c:v>
                </c:pt>
                <c:pt idx="979">
                  <c:v>33.43607951769999</c:v>
                </c:pt>
                <c:pt idx="980">
                  <c:v>33.4370549562</c:v>
                </c:pt>
                <c:pt idx="981">
                  <c:v>33.4390058331</c:v>
                </c:pt>
                <c:pt idx="982">
                  <c:v>33.4546128485</c:v>
                </c:pt>
                <c:pt idx="983">
                  <c:v>33.4760724946</c:v>
                </c:pt>
                <c:pt idx="984">
                  <c:v>33.5141145945</c:v>
                </c:pt>
                <c:pt idx="985">
                  <c:v>33.5189917868</c:v>
                </c:pt>
                <c:pt idx="986">
                  <c:v>33.5267952945</c:v>
                </c:pt>
                <c:pt idx="987">
                  <c:v>33.5502058175</c:v>
                </c:pt>
                <c:pt idx="988">
                  <c:v>33.88185489379983</c:v>
                </c:pt>
                <c:pt idx="989">
                  <c:v>33.912093486</c:v>
                </c:pt>
                <c:pt idx="990">
                  <c:v>33.9628162859</c:v>
                </c:pt>
                <c:pt idx="991">
                  <c:v>33.9637917244</c:v>
                </c:pt>
                <c:pt idx="992">
                  <c:v>33.9911040012</c:v>
                </c:pt>
                <c:pt idx="993">
                  <c:v>33.9920794397</c:v>
                </c:pt>
                <c:pt idx="994">
                  <c:v>33.9930548782</c:v>
                </c:pt>
                <c:pt idx="995">
                  <c:v>33.9940303166</c:v>
                </c:pt>
                <c:pt idx="996">
                  <c:v>33.9979320705</c:v>
                </c:pt>
                <c:pt idx="997">
                  <c:v>34.0437776781</c:v>
                </c:pt>
                <c:pt idx="998">
                  <c:v>34.0447531165</c:v>
                </c:pt>
                <c:pt idx="999">
                  <c:v>34.045728555</c:v>
                </c:pt>
                <c:pt idx="1000">
                  <c:v>34.0730408319</c:v>
                </c:pt>
                <c:pt idx="1001">
                  <c:v>34.0749917088</c:v>
                </c:pt>
                <c:pt idx="1002">
                  <c:v>34.0788934626</c:v>
                </c:pt>
                <c:pt idx="1003">
                  <c:v>34.0827952164</c:v>
                </c:pt>
                <c:pt idx="1004">
                  <c:v>34.0837706549</c:v>
                </c:pt>
                <c:pt idx="1005">
                  <c:v>34.0866969703</c:v>
                </c:pt>
                <c:pt idx="1006">
                  <c:v>34.1042548626</c:v>
                </c:pt>
                <c:pt idx="1007">
                  <c:v>34.11498468559999</c:v>
                </c:pt>
                <c:pt idx="1008">
                  <c:v>34.117911001</c:v>
                </c:pt>
                <c:pt idx="1009">
                  <c:v>34.1247390702</c:v>
                </c:pt>
                <c:pt idx="1010">
                  <c:v>34.1735109932</c:v>
                </c:pt>
                <c:pt idx="1011">
                  <c:v>34.1754618701</c:v>
                </c:pt>
                <c:pt idx="1012">
                  <c:v>34.1764373086</c:v>
                </c:pt>
                <c:pt idx="1013">
                  <c:v>34.1793636239</c:v>
                </c:pt>
                <c:pt idx="1014">
                  <c:v>34.1978969547</c:v>
                </c:pt>
                <c:pt idx="1015">
                  <c:v>34.2086267777</c:v>
                </c:pt>
                <c:pt idx="1016">
                  <c:v>34.21350397</c:v>
                </c:pt>
                <c:pt idx="1017">
                  <c:v>34.2144794085</c:v>
                </c:pt>
                <c:pt idx="1018">
                  <c:v>34.2174057239</c:v>
                </c:pt>
                <c:pt idx="1019">
                  <c:v>34.2203320393</c:v>
                </c:pt>
                <c:pt idx="1020">
                  <c:v>34.2349636161</c:v>
                </c:pt>
                <c:pt idx="1021">
                  <c:v>34.2398408084</c:v>
                </c:pt>
                <c:pt idx="1022">
                  <c:v>34.4983320002</c:v>
                </c:pt>
                <c:pt idx="1023">
                  <c:v>34.5002828772</c:v>
                </c:pt>
                <c:pt idx="1024">
                  <c:v>34.5617355001</c:v>
                </c:pt>
                <c:pt idx="1025">
                  <c:v>34.563686377</c:v>
                </c:pt>
                <c:pt idx="1026">
                  <c:v>34.5646618155</c:v>
                </c:pt>
                <c:pt idx="1027">
                  <c:v>34.5656372539</c:v>
                </c:pt>
                <c:pt idx="1028">
                  <c:v>34.5909986539</c:v>
                </c:pt>
                <c:pt idx="1029">
                  <c:v>34.5958758462</c:v>
                </c:pt>
                <c:pt idx="1030">
                  <c:v>34.5968512847</c:v>
                </c:pt>
                <c:pt idx="1031">
                  <c:v>34.5988021616</c:v>
                </c:pt>
                <c:pt idx="1032">
                  <c:v>34.6007530385</c:v>
                </c:pt>
                <c:pt idx="1033">
                  <c:v>34.601728477</c:v>
                </c:pt>
                <c:pt idx="1034">
                  <c:v>34.71780565359999</c:v>
                </c:pt>
                <c:pt idx="1035">
                  <c:v>34.7187810921</c:v>
                </c:pt>
                <c:pt idx="1036">
                  <c:v>34.720731969</c:v>
                </c:pt>
                <c:pt idx="1037">
                  <c:v>34.7226828459</c:v>
                </c:pt>
                <c:pt idx="1038">
                  <c:v>34.7256091613</c:v>
                </c:pt>
                <c:pt idx="1039">
                  <c:v>34.7324372305</c:v>
                </c:pt>
                <c:pt idx="1040">
                  <c:v>34.7353635459</c:v>
                </c:pt>
                <c:pt idx="1041">
                  <c:v>34.7373144228</c:v>
                </c:pt>
                <c:pt idx="1042">
                  <c:v>34.7577986305</c:v>
                </c:pt>
                <c:pt idx="1043">
                  <c:v>34.7802337151</c:v>
                </c:pt>
                <c:pt idx="1044">
                  <c:v>34.7919389766</c:v>
                </c:pt>
                <c:pt idx="1045">
                  <c:v>34.805595115</c:v>
                </c:pt>
                <c:pt idx="1046">
                  <c:v>34.80657055349999</c:v>
                </c:pt>
                <c:pt idx="1047">
                  <c:v>34.865096861</c:v>
                </c:pt>
                <c:pt idx="1048">
                  <c:v>34.8660722995</c:v>
                </c:pt>
                <c:pt idx="1049">
                  <c:v>34.8738758072</c:v>
                </c:pt>
                <c:pt idx="1050">
                  <c:v>34.9665424608</c:v>
                </c:pt>
                <c:pt idx="1051">
                  <c:v>34.9675178993</c:v>
                </c:pt>
                <c:pt idx="1052">
                  <c:v>34.9684933378</c:v>
                </c:pt>
                <c:pt idx="1053">
                  <c:v>34.9694687762</c:v>
                </c:pt>
                <c:pt idx="1054">
                  <c:v>34.975321407</c:v>
                </c:pt>
                <c:pt idx="1055">
                  <c:v>35.096275776</c:v>
                </c:pt>
                <c:pt idx="1056">
                  <c:v>35.0982266529</c:v>
                </c:pt>
                <c:pt idx="1057">
                  <c:v>35.1079810375</c:v>
                </c:pt>
                <c:pt idx="1058">
                  <c:v>35.13724419129989</c:v>
                </c:pt>
                <c:pt idx="1059">
                  <c:v>35.2464932987</c:v>
                </c:pt>
                <c:pt idx="1060">
                  <c:v>35.2786827679</c:v>
                </c:pt>
                <c:pt idx="1061">
                  <c:v>35.2796582064</c:v>
                </c:pt>
                <c:pt idx="1062">
                  <c:v>35.2806336448</c:v>
                </c:pt>
                <c:pt idx="1063">
                  <c:v>35.2825845217</c:v>
                </c:pt>
                <c:pt idx="1064">
                  <c:v>35.2864862756</c:v>
                </c:pt>
                <c:pt idx="1065">
                  <c:v>35.287461714</c:v>
                </c:pt>
                <c:pt idx="1066">
                  <c:v>35.2903880294</c:v>
                </c:pt>
                <c:pt idx="1067">
                  <c:v>35.3186757447</c:v>
                </c:pt>
                <c:pt idx="1068">
                  <c:v>35.325503814</c:v>
                </c:pt>
                <c:pt idx="1069">
                  <c:v>35.3264792524</c:v>
                </c:pt>
                <c:pt idx="1070">
                  <c:v>35.3284301293</c:v>
                </c:pt>
                <c:pt idx="1071">
                  <c:v>35.33038100629999</c:v>
                </c:pt>
                <c:pt idx="1072">
                  <c:v>35.3313564447</c:v>
                </c:pt>
                <c:pt idx="1073">
                  <c:v>35.33233188320001</c:v>
                </c:pt>
                <c:pt idx="1074">
                  <c:v>35.3352581986</c:v>
                </c:pt>
                <c:pt idx="1075">
                  <c:v>35.3381845139</c:v>
                </c:pt>
                <c:pt idx="1076">
                  <c:v>35.3401353909</c:v>
                </c:pt>
                <c:pt idx="1077">
                  <c:v>35.348914337</c:v>
                </c:pt>
                <c:pt idx="1078">
                  <c:v>35.35086521389999</c:v>
                </c:pt>
                <c:pt idx="1079">
                  <c:v>35.3625704754</c:v>
                </c:pt>
                <c:pt idx="1080">
                  <c:v>35.3635459139</c:v>
                </c:pt>
                <c:pt idx="1081">
                  <c:v>35.3654967908</c:v>
                </c:pt>
                <c:pt idx="1082">
                  <c:v>35.3664722293</c:v>
                </c:pt>
                <c:pt idx="1083">
                  <c:v>35.3752511754</c:v>
                </c:pt>
                <c:pt idx="1084">
                  <c:v>35.37622661389999</c:v>
                </c:pt>
                <c:pt idx="1085">
                  <c:v>35.37720205229999</c:v>
                </c:pt>
                <c:pt idx="1086">
                  <c:v>35.3791529292</c:v>
                </c:pt>
                <c:pt idx="1087">
                  <c:v>35.3811038062</c:v>
                </c:pt>
                <c:pt idx="1088">
                  <c:v>35.3820792446</c:v>
                </c:pt>
                <c:pt idx="1089">
                  <c:v>35.3859809985</c:v>
                </c:pt>
                <c:pt idx="1090">
                  <c:v>35.3918336292</c:v>
                </c:pt>
                <c:pt idx="1091">
                  <c:v>35.3937845061</c:v>
                </c:pt>
                <c:pt idx="1092">
                  <c:v>35.39768625999999</c:v>
                </c:pt>
                <c:pt idx="1093">
                  <c:v>35.39866169840001</c:v>
                </c:pt>
                <c:pt idx="1094">
                  <c:v>35.4162195907</c:v>
                </c:pt>
                <c:pt idx="1095">
                  <c:v>35.4201213445</c:v>
                </c:pt>
                <c:pt idx="1096">
                  <c:v>35.4659669521</c:v>
                </c:pt>
                <c:pt idx="1097">
                  <c:v>35.4776722137</c:v>
                </c:pt>
                <c:pt idx="1098">
                  <c:v>35.482549406</c:v>
                </c:pt>
                <c:pt idx="1099">
                  <c:v>35.4835248444</c:v>
                </c:pt>
                <c:pt idx="1100">
                  <c:v>35.48742659829983</c:v>
                </c:pt>
                <c:pt idx="1101">
                  <c:v>35.4923037906</c:v>
                </c:pt>
                <c:pt idx="1102">
                  <c:v>35.493279229</c:v>
                </c:pt>
                <c:pt idx="1103">
                  <c:v>35.5069353674</c:v>
                </c:pt>
                <c:pt idx="1104">
                  <c:v>35.5332722059</c:v>
                </c:pt>
                <c:pt idx="1105">
                  <c:v>35.5342476443</c:v>
                </c:pt>
                <c:pt idx="1106">
                  <c:v>35.5381493982</c:v>
                </c:pt>
                <c:pt idx="1107">
                  <c:v>35.5430265905</c:v>
                </c:pt>
                <c:pt idx="1108">
                  <c:v>35.5469283443</c:v>
                </c:pt>
                <c:pt idx="1109">
                  <c:v>35.5479037828</c:v>
                </c:pt>
                <c:pt idx="1110">
                  <c:v>35.5537564135</c:v>
                </c:pt>
                <c:pt idx="1111">
                  <c:v>35.5752160596</c:v>
                </c:pt>
                <c:pt idx="1112">
                  <c:v>35.5761914981</c:v>
                </c:pt>
                <c:pt idx="1113">
                  <c:v>35.58789675959999</c:v>
                </c:pt>
                <c:pt idx="1114">
                  <c:v>35.5957002673</c:v>
                </c:pt>
                <c:pt idx="1115">
                  <c:v>35.5986265826</c:v>
                </c:pt>
                <c:pt idx="1116">
                  <c:v>35.6278897364</c:v>
                </c:pt>
                <c:pt idx="1117">
                  <c:v>35.6298406134</c:v>
                </c:pt>
                <c:pt idx="1118">
                  <c:v>35.6444721902</c:v>
                </c:pt>
                <c:pt idx="1119">
                  <c:v>35.6454476287</c:v>
                </c:pt>
                <c:pt idx="1120">
                  <c:v>35.64642306719999</c:v>
                </c:pt>
                <c:pt idx="1121">
                  <c:v>35.6493493825</c:v>
                </c:pt>
                <c:pt idx="1122">
                  <c:v>35.7127528824</c:v>
                </c:pt>
                <c:pt idx="1123">
                  <c:v>35.7137283209</c:v>
                </c:pt>
                <c:pt idx="1124">
                  <c:v>35.7234827055</c:v>
                </c:pt>
                <c:pt idx="1125">
                  <c:v>35.7303107747</c:v>
                </c:pt>
                <c:pt idx="1126">
                  <c:v>35.8990616282</c:v>
                </c:pt>
                <c:pt idx="1127">
                  <c:v>35.9624651281</c:v>
                </c:pt>
                <c:pt idx="1128">
                  <c:v>35.9653914435</c:v>
                </c:pt>
                <c:pt idx="1129">
                  <c:v>35.9692931973</c:v>
                </c:pt>
                <c:pt idx="1130">
                  <c:v>35.97124407419999</c:v>
                </c:pt>
                <c:pt idx="1131">
                  <c:v>35.98099845879999</c:v>
                </c:pt>
                <c:pt idx="1132">
                  <c:v>35.9897774049</c:v>
                </c:pt>
                <c:pt idx="1133">
                  <c:v>36.01904055869984</c:v>
                </c:pt>
                <c:pt idx="1134">
                  <c:v>36.0473282741</c:v>
                </c:pt>
                <c:pt idx="1135">
                  <c:v>36.0531809048</c:v>
                </c:pt>
                <c:pt idx="1136">
                  <c:v>36.0541563433</c:v>
                </c:pt>
                <c:pt idx="1137">
                  <c:v>36.0561072202</c:v>
                </c:pt>
                <c:pt idx="1138">
                  <c:v>36.0785423048</c:v>
                </c:pt>
                <c:pt idx="1139">
                  <c:v>36.1097563355</c:v>
                </c:pt>
                <c:pt idx="1140">
                  <c:v>36.1107317739</c:v>
                </c:pt>
                <c:pt idx="1141">
                  <c:v>36.1117072124</c:v>
                </c:pt>
                <c:pt idx="1142">
                  <c:v>36.11268265090001</c:v>
                </c:pt>
                <c:pt idx="1143">
                  <c:v>36.1146335278</c:v>
                </c:pt>
                <c:pt idx="1144">
                  <c:v>36.1263387893</c:v>
                </c:pt>
                <c:pt idx="1145">
                  <c:v>36.1273142277</c:v>
                </c:pt>
                <c:pt idx="1146">
                  <c:v>36.1292651047</c:v>
                </c:pt>
                <c:pt idx="1147">
                  <c:v>36.1419458046</c:v>
                </c:pt>
                <c:pt idx="1148">
                  <c:v>36.14779843540001</c:v>
                </c:pt>
                <c:pt idx="1149">
                  <c:v>36.1487738739</c:v>
                </c:pt>
                <c:pt idx="1150">
                  <c:v>36.2219317583</c:v>
                </c:pt>
                <c:pt idx="1151">
                  <c:v>36.2355878968</c:v>
                </c:pt>
                <c:pt idx="1152">
                  <c:v>36.2365633352</c:v>
                </c:pt>
                <c:pt idx="1153">
                  <c:v>36.2463177198</c:v>
                </c:pt>
                <c:pt idx="1154">
                  <c:v>36.2472931583</c:v>
                </c:pt>
                <c:pt idx="1155">
                  <c:v>36.2580229813</c:v>
                </c:pt>
                <c:pt idx="1156">
                  <c:v>36.3360580581</c:v>
                </c:pt>
                <c:pt idx="1157">
                  <c:v>36.338008935</c:v>
                </c:pt>
                <c:pt idx="1158">
                  <c:v>36.3389843735</c:v>
                </c:pt>
                <c:pt idx="1159">
                  <c:v>36.3419106889</c:v>
                </c:pt>
                <c:pt idx="1160">
                  <c:v>36.3555668273</c:v>
                </c:pt>
                <c:pt idx="1161">
                  <c:v>36.35654226569999</c:v>
                </c:pt>
                <c:pt idx="1162">
                  <c:v>36.37702647339979</c:v>
                </c:pt>
                <c:pt idx="1163">
                  <c:v>36.4511597963</c:v>
                </c:pt>
                <c:pt idx="1164">
                  <c:v>36.45408611169979</c:v>
                </c:pt>
                <c:pt idx="1165">
                  <c:v>36.4560369886</c:v>
                </c:pt>
                <c:pt idx="1166">
                  <c:v>36.5369983808</c:v>
                </c:pt>
                <c:pt idx="1167">
                  <c:v>36.5389492577</c:v>
                </c:pt>
                <c:pt idx="1168">
                  <c:v>36.5428510115</c:v>
                </c:pt>
                <c:pt idx="1169">
                  <c:v>36.54382645</c:v>
                </c:pt>
                <c:pt idx="1170">
                  <c:v>36.6579527498</c:v>
                </c:pt>
                <c:pt idx="1171">
                  <c:v>36.6589281882</c:v>
                </c:pt>
                <c:pt idx="1172">
                  <c:v>36.6930685343</c:v>
                </c:pt>
                <c:pt idx="1173">
                  <c:v>36.7213562496</c:v>
                </c:pt>
                <c:pt idx="1174">
                  <c:v>36.7223316881</c:v>
                </c:pt>
                <c:pt idx="1175">
                  <c:v>36.724282565</c:v>
                </c:pt>
                <c:pt idx="1176">
                  <c:v>36.747693088</c:v>
                </c:pt>
                <c:pt idx="1177">
                  <c:v>36.7486685265</c:v>
                </c:pt>
                <c:pt idx="1178">
                  <c:v>36.7515948419</c:v>
                </c:pt>
                <c:pt idx="1179">
                  <c:v>36.77988255719999</c:v>
                </c:pt>
                <c:pt idx="1180">
                  <c:v>36.796465011</c:v>
                </c:pt>
                <c:pt idx="1181">
                  <c:v>36.8862053493</c:v>
                </c:pt>
                <c:pt idx="1182">
                  <c:v>36.8930334185</c:v>
                </c:pt>
                <c:pt idx="1183">
                  <c:v>36.9135176262</c:v>
                </c:pt>
                <c:pt idx="1184">
                  <c:v>36.9486334107</c:v>
                </c:pt>
                <c:pt idx="1185">
                  <c:v>36.9632649876</c:v>
                </c:pt>
                <c:pt idx="1186">
                  <c:v>36.9642404261</c:v>
                </c:pt>
                <c:pt idx="1187">
                  <c:v>36.9652158645</c:v>
                </c:pt>
                <c:pt idx="1188">
                  <c:v>36.9974053337</c:v>
                </c:pt>
                <c:pt idx="1189">
                  <c:v>37.0003316491</c:v>
                </c:pt>
                <c:pt idx="1190">
                  <c:v>37.0032579645</c:v>
                </c:pt>
                <c:pt idx="1191">
                  <c:v>37.0061842798</c:v>
                </c:pt>
                <c:pt idx="1192">
                  <c:v>37.0452018182</c:v>
                </c:pt>
                <c:pt idx="1193">
                  <c:v>37.0471526951</c:v>
                </c:pt>
                <c:pt idx="1194">
                  <c:v>37.06666146429983</c:v>
                </c:pt>
                <c:pt idx="1195">
                  <c:v>37.0676369028</c:v>
                </c:pt>
                <c:pt idx="1196">
                  <c:v>37.2032228487</c:v>
                </c:pt>
                <c:pt idx="1197">
                  <c:v>37.2344368794</c:v>
                </c:pt>
                <c:pt idx="1198">
                  <c:v>37.2354123178</c:v>
                </c:pt>
                <c:pt idx="1199">
                  <c:v>37.2393140717</c:v>
                </c:pt>
                <c:pt idx="1200">
                  <c:v>37.2402895101</c:v>
                </c:pt>
                <c:pt idx="1201">
                  <c:v>37.2412649486</c:v>
                </c:pt>
                <c:pt idx="1202">
                  <c:v>37.2422403871</c:v>
                </c:pt>
                <c:pt idx="1203">
                  <c:v>37.2539456486</c:v>
                </c:pt>
                <c:pt idx="1204">
                  <c:v>37.2646754716</c:v>
                </c:pt>
                <c:pt idx="1205">
                  <c:v>37.2656509101</c:v>
                </c:pt>
                <c:pt idx="1206">
                  <c:v>37.3193000254</c:v>
                </c:pt>
                <c:pt idx="1207">
                  <c:v>37.36612107139999</c:v>
                </c:pt>
                <c:pt idx="1208">
                  <c:v>37.3680719483</c:v>
                </c:pt>
                <c:pt idx="1209">
                  <c:v>37.37392457909989</c:v>
                </c:pt>
                <c:pt idx="1210">
                  <c:v>37.3797772099</c:v>
                </c:pt>
                <c:pt idx="1211">
                  <c:v>37.5251175403</c:v>
                </c:pt>
                <c:pt idx="1212">
                  <c:v>37.58266840949999</c:v>
                </c:pt>
                <c:pt idx="1213">
                  <c:v>37.5836438479</c:v>
                </c:pt>
                <c:pt idx="1214">
                  <c:v>37.5865701633</c:v>
                </c:pt>
                <c:pt idx="1215">
                  <c:v>37.6363175247</c:v>
                </c:pt>
                <c:pt idx="1216">
                  <c:v>37.6372929632</c:v>
                </c:pt>
                <c:pt idx="1217">
                  <c:v>37.6441210324</c:v>
                </c:pt>
                <c:pt idx="1218">
                  <c:v>37.7075245323</c:v>
                </c:pt>
                <c:pt idx="1219">
                  <c:v>37.7192297938</c:v>
                </c:pt>
                <c:pt idx="1220">
                  <c:v>37.7445911937</c:v>
                </c:pt>
                <c:pt idx="1221">
                  <c:v>37.7455666322</c:v>
                </c:pt>
                <c:pt idx="1222">
                  <c:v>37.7465420707</c:v>
                </c:pt>
                <c:pt idx="1223">
                  <c:v>37.7523947014</c:v>
                </c:pt>
                <c:pt idx="1224">
                  <c:v>37.7631245245</c:v>
                </c:pt>
                <c:pt idx="1225">
                  <c:v>37.7650754014</c:v>
                </c:pt>
                <c:pt idx="1226">
                  <c:v>37.7680017168</c:v>
                </c:pt>
                <c:pt idx="1227">
                  <c:v>37.7689771552</c:v>
                </c:pt>
                <c:pt idx="1228">
                  <c:v>37.7728789091</c:v>
                </c:pt>
                <c:pt idx="1229">
                  <c:v>37.7738543475</c:v>
                </c:pt>
                <c:pt idx="1230">
                  <c:v>37.821650832</c:v>
                </c:pt>
                <c:pt idx="1231">
                  <c:v>37.8421350397</c:v>
                </c:pt>
                <c:pt idx="1232">
                  <c:v>37.8460367935</c:v>
                </c:pt>
                <c:pt idx="1233">
                  <c:v>37.847012232</c:v>
                </c:pt>
                <c:pt idx="1234">
                  <c:v>37.84798767049983</c:v>
                </c:pt>
                <c:pt idx="1235">
                  <c:v>37.859692932</c:v>
                </c:pt>
                <c:pt idx="1236">
                  <c:v>37.8713981935</c:v>
                </c:pt>
                <c:pt idx="1237">
                  <c:v>37.8723736319</c:v>
                </c:pt>
                <c:pt idx="1238">
                  <c:v>37.8996859088</c:v>
                </c:pt>
                <c:pt idx="1239">
                  <c:v>37.90163678569994</c:v>
                </c:pt>
                <c:pt idx="1240">
                  <c:v>37.9026122242</c:v>
                </c:pt>
                <c:pt idx="1241">
                  <c:v>37.9240718703</c:v>
                </c:pt>
                <c:pt idx="1242">
                  <c:v>37.9250473088</c:v>
                </c:pt>
                <c:pt idx="1243">
                  <c:v>37.9260227472</c:v>
                </c:pt>
                <c:pt idx="1244">
                  <c:v>37.9269981857</c:v>
                </c:pt>
                <c:pt idx="1245">
                  <c:v>37.9299245011</c:v>
                </c:pt>
                <c:pt idx="1246">
                  <c:v>37.9308999395</c:v>
                </c:pt>
                <c:pt idx="1247">
                  <c:v>37.9357771318</c:v>
                </c:pt>
                <c:pt idx="1248">
                  <c:v>37.95723677789999</c:v>
                </c:pt>
                <c:pt idx="1249">
                  <c:v>37.9582122164</c:v>
                </c:pt>
                <c:pt idx="1250">
                  <c:v>37.95918765489994</c:v>
                </c:pt>
                <c:pt idx="1251">
                  <c:v>38.0362472932</c:v>
                </c:pt>
                <c:pt idx="1252">
                  <c:v>38.0381981701</c:v>
                </c:pt>
                <c:pt idx="1253">
                  <c:v>38.0440508008</c:v>
                </c:pt>
                <c:pt idx="1254">
                  <c:v>38.0859946546</c:v>
                </c:pt>
                <c:pt idx="1255">
                  <c:v>38.0928227238</c:v>
                </c:pt>
                <c:pt idx="1256">
                  <c:v>38.1045279853</c:v>
                </c:pt>
                <c:pt idx="1257">
                  <c:v>38.1181841238</c:v>
                </c:pt>
                <c:pt idx="1258">
                  <c:v>38.1259876314</c:v>
                </c:pt>
                <c:pt idx="1259">
                  <c:v>38.1269630699</c:v>
                </c:pt>
                <c:pt idx="1260">
                  <c:v>38.1620788544</c:v>
                </c:pt>
                <c:pt idx="1261">
                  <c:v>38.2635244542</c:v>
                </c:pt>
                <c:pt idx="1262">
                  <c:v>38.30059111569999</c:v>
                </c:pt>
                <c:pt idx="1263">
                  <c:v>38.31717356949999</c:v>
                </c:pt>
                <c:pt idx="1264">
                  <c:v>38.37765075399999</c:v>
                </c:pt>
                <c:pt idx="1265">
                  <c:v>38.38057706939983</c:v>
                </c:pt>
                <c:pt idx="1266">
                  <c:v>38.3815525079</c:v>
                </c:pt>
                <c:pt idx="1267">
                  <c:v>38.3952086463</c:v>
                </c:pt>
                <c:pt idx="1268">
                  <c:v>38.4205700462</c:v>
                </c:pt>
                <c:pt idx="1269">
                  <c:v>38.4234963616</c:v>
                </c:pt>
                <c:pt idx="1270">
                  <c:v>38.5327454691</c:v>
                </c:pt>
                <c:pt idx="1271">
                  <c:v>38.5366472229</c:v>
                </c:pt>
                <c:pt idx="1272">
                  <c:v>38.558106869</c:v>
                </c:pt>
                <c:pt idx="1273">
                  <c:v>38.5590823075</c:v>
                </c:pt>
                <c:pt idx="1274">
                  <c:v>38.5610331844</c:v>
                </c:pt>
                <c:pt idx="1275">
                  <c:v>38.5620086229</c:v>
                </c:pt>
                <c:pt idx="1276">
                  <c:v>38.5659103767</c:v>
                </c:pt>
                <c:pt idx="1277">
                  <c:v>38.56786125359999</c:v>
                </c:pt>
                <c:pt idx="1278">
                  <c:v>38.5688366921</c:v>
                </c:pt>
                <c:pt idx="1279">
                  <c:v>38.5815173921</c:v>
                </c:pt>
                <c:pt idx="1280">
                  <c:v>38.5824928305</c:v>
                </c:pt>
                <c:pt idx="1281">
                  <c:v>38.58444370739983</c:v>
                </c:pt>
                <c:pt idx="1282">
                  <c:v>38.5854191459</c:v>
                </c:pt>
                <c:pt idx="1283">
                  <c:v>38.594198092</c:v>
                </c:pt>
                <c:pt idx="1284">
                  <c:v>38.60102616129983</c:v>
                </c:pt>
                <c:pt idx="1285">
                  <c:v>38.61468229969999</c:v>
                </c:pt>
                <c:pt idx="1286">
                  <c:v>38.61858405349999</c:v>
                </c:pt>
                <c:pt idx="1287">
                  <c:v>38.6215103689</c:v>
                </c:pt>
                <c:pt idx="1288">
                  <c:v>38.6224858074</c:v>
                </c:pt>
                <c:pt idx="1289">
                  <c:v>38.6244366843</c:v>
                </c:pt>
                <c:pt idx="1290">
                  <c:v>38.7385629841</c:v>
                </c:pt>
                <c:pt idx="1291">
                  <c:v>38.74148929939999</c:v>
                </c:pt>
                <c:pt idx="1292">
                  <c:v>38.776605084</c:v>
                </c:pt>
                <c:pt idx="1293">
                  <c:v>38.7805068378</c:v>
                </c:pt>
                <c:pt idx="1294">
                  <c:v>38.82342613</c:v>
                </c:pt>
                <c:pt idx="1295">
                  <c:v>38.84878753</c:v>
                </c:pt>
                <c:pt idx="1296">
                  <c:v>38.85659103769999</c:v>
                </c:pt>
                <c:pt idx="1297">
                  <c:v>38.85756647609983</c:v>
                </c:pt>
                <c:pt idx="1298">
                  <c:v>38.8595173531</c:v>
                </c:pt>
                <c:pt idx="1299">
                  <c:v>38.872198053</c:v>
                </c:pt>
                <c:pt idx="1300">
                  <c:v>38.8907313838</c:v>
                </c:pt>
                <c:pt idx="1301">
                  <c:v>38.9238962914</c:v>
                </c:pt>
                <c:pt idx="1302">
                  <c:v>38.9258471683</c:v>
                </c:pt>
                <c:pt idx="1303">
                  <c:v>38.9580366375</c:v>
                </c:pt>
                <c:pt idx="1304">
                  <c:v>38.9609629528</c:v>
                </c:pt>
                <c:pt idx="1305">
                  <c:v>38.9785208451</c:v>
                </c:pt>
                <c:pt idx="1306">
                  <c:v>38.98144716049983</c:v>
                </c:pt>
                <c:pt idx="1307">
                  <c:v>38.98437347589999</c:v>
                </c:pt>
                <c:pt idx="1308">
                  <c:v>38.9921769836</c:v>
                </c:pt>
                <c:pt idx="1309">
                  <c:v>39.0038822451</c:v>
                </c:pt>
                <c:pt idx="1310">
                  <c:v>39.00485768349994</c:v>
                </c:pt>
                <c:pt idx="1311">
                  <c:v>39.04485066039999</c:v>
                </c:pt>
                <c:pt idx="1312">
                  <c:v>39.0585067988</c:v>
                </c:pt>
                <c:pt idx="1313">
                  <c:v>39.0594822373</c:v>
                </c:pt>
                <c:pt idx="1314">
                  <c:v>39.0643594296</c:v>
                </c:pt>
                <c:pt idx="1315">
                  <c:v>39.065334868</c:v>
                </c:pt>
                <c:pt idx="1316">
                  <c:v>39.0672857449</c:v>
                </c:pt>
                <c:pt idx="1317">
                  <c:v>39.1043524064</c:v>
                </c:pt>
                <c:pt idx="1318">
                  <c:v>39.1102050372</c:v>
                </c:pt>
                <c:pt idx="1319">
                  <c:v>39.1911664293</c:v>
                </c:pt>
                <c:pt idx="1320">
                  <c:v>39.20384712929999</c:v>
                </c:pt>
                <c:pt idx="1321">
                  <c:v>39.211650637</c:v>
                </c:pt>
                <c:pt idx="1322">
                  <c:v>39.2204295831</c:v>
                </c:pt>
                <c:pt idx="1323">
                  <c:v>39.2272576523</c:v>
                </c:pt>
                <c:pt idx="1324">
                  <c:v>39.2896857137</c:v>
                </c:pt>
                <c:pt idx="1325">
                  <c:v>39.2906611522</c:v>
                </c:pt>
                <c:pt idx="1326">
                  <c:v>39.2935874676</c:v>
                </c:pt>
                <c:pt idx="1327">
                  <c:v>39.294562906</c:v>
                </c:pt>
                <c:pt idx="1328">
                  <c:v>39.2955383445</c:v>
                </c:pt>
                <c:pt idx="1329">
                  <c:v>39.30236641369999</c:v>
                </c:pt>
                <c:pt idx="1330">
                  <c:v>39.5023312979</c:v>
                </c:pt>
                <c:pt idx="1331">
                  <c:v>39.5072084902</c:v>
                </c:pt>
                <c:pt idx="1332">
                  <c:v>39.5091593671</c:v>
                </c:pt>
                <c:pt idx="1333">
                  <c:v>39.7100996898</c:v>
                </c:pt>
                <c:pt idx="1334">
                  <c:v>39.7110751283</c:v>
                </c:pt>
                <c:pt idx="1335">
                  <c:v>39.7140014436</c:v>
                </c:pt>
                <c:pt idx="1336">
                  <c:v>39.7335102128</c:v>
                </c:pt>
                <c:pt idx="1337">
                  <c:v>39.742289159</c:v>
                </c:pt>
                <c:pt idx="1338">
                  <c:v>39.7491172282</c:v>
                </c:pt>
                <c:pt idx="1339">
                  <c:v>39.7500926667</c:v>
                </c:pt>
                <c:pt idx="1340">
                  <c:v>39.7539944205</c:v>
                </c:pt>
                <c:pt idx="1341">
                  <c:v>39.75789617429999</c:v>
                </c:pt>
                <c:pt idx="1342">
                  <c:v>39.7588716128</c:v>
                </c:pt>
                <c:pt idx="1343">
                  <c:v>39.765699682</c:v>
                </c:pt>
                <c:pt idx="1344">
                  <c:v>39.7871593281</c:v>
                </c:pt>
                <c:pt idx="1345">
                  <c:v>39.7949628358</c:v>
                </c:pt>
                <c:pt idx="1346">
                  <c:v>39.8056926589</c:v>
                </c:pt>
                <c:pt idx="1347">
                  <c:v>39.81056985109984</c:v>
                </c:pt>
                <c:pt idx="1348">
                  <c:v>39.9003101894</c:v>
                </c:pt>
                <c:pt idx="1349">
                  <c:v>39.9090891356</c:v>
                </c:pt>
                <c:pt idx="1350">
                  <c:v>39.9237207125</c:v>
                </c:pt>
                <c:pt idx="1351">
                  <c:v>39.9246961509</c:v>
                </c:pt>
                <c:pt idx="1352">
                  <c:v>39.9998049123</c:v>
                </c:pt>
                <c:pt idx="1353">
                  <c:v>40.0017557892</c:v>
                </c:pt>
                <c:pt idx="1354">
                  <c:v>40.0290680661</c:v>
                </c:pt>
                <c:pt idx="1355">
                  <c:v>40.0300435046</c:v>
                </c:pt>
                <c:pt idx="1356">
                  <c:v>40.0358961353</c:v>
                </c:pt>
                <c:pt idx="1357">
                  <c:v>40.03784701219999</c:v>
                </c:pt>
                <c:pt idx="1358">
                  <c:v>40.0534540276</c:v>
                </c:pt>
                <c:pt idx="1359">
                  <c:v>40.05442946599983</c:v>
                </c:pt>
                <c:pt idx="1360">
                  <c:v>40.0554049045</c:v>
                </c:pt>
                <c:pt idx="1361">
                  <c:v>40.056380343</c:v>
                </c:pt>
                <c:pt idx="1362">
                  <c:v>40.0817417429</c:v>
                </c:pt>
                <c:pt idx="1363">
                  <c:v>40.0827171814</c:v>
                </c:pt>
                <c:pt idx="1364">
                  <c:v>40.08466805829983</c:v>
                </c:pt>
                <c:pt idx="1365">
                  <c:v>40.0856434968</c:v>
                </c:pt>
                <c:pt idx="1366">
                  <c:v>40.092471566</c:v>
                </c:pt>
                <c:pt idx="1367">
                  <c:v>40.1002750736</c:v>
                </c:pt>
                <c:pt idx="1368">
                  <c:v>40.1041768275</c:v>
                </c:pt>
                <c:pt idx="1369">
                  <c:v>40.1080785813</c:v>
                </c:pt>
                <c:pt idx="1370">
                  <c:v>40.1090540198</c:v>
                </c:pt>
                <c:pt idx="1371">
                  <c:v>40.11002945819999</c:v>
                </c:pt>
                <c:pt idx="1372">
                  <c:v>40.1227101582</c:v>
                </c:pt>
                <c:pt idx="1373">
                  <c:v>40.1256364736</c:v>
                </c:pt>
                <c:pt idx="1374">
                  <c:v>40.1266119121</c:v>
                </c:pt>
                <c:pt idx="1375">
                  <c:v>40.1334399813</c:v>
                </c:pt>
                <c:pt idx="1376">
                  <c:v>40.1870890965</c:v>
                </c:pt>
                <c:pt idx="1377">
                  <c:v>40.21440137339999</c:v>
                </c:pt>
                <c:pt idx="1378">
                  <c:v>40.21927856569999</c:v>
                </c:pt>
                <c:pt idx="1379">
                  <c:v>40.2222048811</c:v>
                </c:pt>
                <c:pt idx="1380">
                  <c:v>40.247566281</c:v>
                </c:pt>
                <c:pt idx="1381">
                  <c:v>40.2504925964</c:v>
                </c:pt>
                <c:pt idx="1382">
                  <c:v>40.2631732964</c:v>
                </c:pt>
                <c:pt idx="1383">
                  <c:v>40.3607171424</c:v>
                </c:pt>
                <c:pt idx="1384">
                  <c:v>40.3616925808</c:v>
                </c:pt>
                <c:pt idx="1385">
                  <c:v>40.4631381806</c:v>
                </c:pt>
                <c:pt idx="1386">
                  <c:v>40.4719171267</c:v>
                </c:pt>
                <c:pt idx="1387">
                  <c:v>40.4728925652</c:v>
                </c:pt>
                <c:pt idx="1388">
                  <c:v>40.5460504497</c:v>
                </c:pt>
                <c:pt idx="1389">
                  <c:v>40.5655592189</c:v>
                </c:pt>
                <c:pt idx="1390">
                  <c:v>40.5694609727</c:v>
                </c:pt>
                <c:pt idx="1391">
                  <c:v>40.5704364112</c:v>
                </c:pt>
                <c:pt idx="1392">
                  <c:v>40.5714118496</c:v>
                </c:pt>
                <c:pt idx="1393">
                  <c:v>40.6036013188</c:v>
                </c:pt>
                <c:pt idx="1394">
                  <c:v>40.6533486802</c:v>
                </c:pt>
                <c:pt idx="1395">
                  <c:v>40.7030960417</c:v>
                </c:pt>
                <c:pt idx="1396">
                  <c:v>40.7108995493</c:v>
                </c:pt>
                <c:pt idx="1397">
                  <c:v>40.7947872569</c:v>
                </c:pt>
                <c:pt idx="1398">
                  <c:v>40.81527146449999</c:v>
                </c:pt>
                <c:pt idx="1399">
                  <c:v>40.816246903</c:v>
                </c:pt>
                <c:pt idx="1400">
                  <c:v>40.8250258491</c:v>
                </c:pt>
                <c:pt idx="1401">
                  <c:v>40.8328293568</c:v>
                </c:pt>
                <c:pt idx="1402">
                  <c:v>40.83380479529983</c:v>
                </c:pt>
                <c:pt idx="1403">
                  <c:v>40.9996293334</c:v>
                </c:pt>
                <c:pt idx="1404">
                  <c:v>41.0015802103</c:v>
                </c:pt>
                <c:pt idx="1405">
                  <c:v>41.0357205564</c:v>
                </c:pt>
                <c:pt idx="1406">
                  <c:v>41.0366959948</c:v>
                </c:pt>
                <c:pt idx="1407">
                  <c:v>41.1430187869</c:v>
                </c:pt>
                <c:pt idx="1408">
                  <c:v>41.14496966389999</c:v>
                </c:pt>
                <c:pt idx="1409">
                  <c:v>41.1498468562</c:v>
                </c:pt>
                <c:pt idx="1410">
                  <c:v>41.1517977331</c:v>
                </c:pt>
                <c:pt idx="1411">
                  <c:v>41.15374861</c:v>
                </c:pt>
                <c:pt idx="1412">
                  <c:v>41.1654538715</c:v>
                </c:pt>
                <c:pt idx="1413">
                  <c:v>41.16642931</c:v>
                </c:pt>
                <c:pt idx="1414">
                  <c:v>41.2161766714</c:v>
                </c:pt>
                <c:pt idx="1415">
                  <c:v>41.2171521099</c:v>
                </c:pt>
                <c:pt idx="1416">
                  <c:v>41.249341579</c:v>
                </c:pt>
                <c:pt idx="1417">
                  <c:v>41.2503170175</c:v>
                </c:pt>
                <c:pt idx="1418">
                  <c:v>41.3351801635</c:v>
                </c:pt>
                <c:pt idx="1419">
                  <c:v>41.3449345481</c:v>
                </c:pt>
                <c:pt idx="1420">
                  <c:v>41.3498117404</c:v>
                </c:pt>
                <c:pt idx="1421">
                  <c:v>41.35078717879983</c:v>
                </c:pt>
                <c:pt idx="1422">
                  <c:v>41.3566398096</c:v>
                </c:pt>
                <c:pt idx="1423">
                  <c:v>41.3576152481</c:v>
                </c:pt>
                <c:pt idx="1424">
                  <c:v>41.3673696326</c:v>
                </c:pt>
                <c:pt idx="1425">
                  <c:v>41.370295948</c:v>
                </c:pt>
                <c:pt idx="1426">
                  <c:v>41.37127138650001</c:v>
                </c:pt>
                <c:pt idx="1427">
                  <c:v>41.5322187323</c:v>
                </c:pt>
                <c:pt idx="1428">
                  <c:v>41.5331941708</c:v>
                </c:pt>
                <c:pt idx="1429">
                  <c:v>41.55562925539999</c:v>
                </c:pt>
                <c:pt idx="1430">
                  <c:v>41.5907450399</c:v>
                </c:pt>
                <c:pt idx="1431">
                  <c:v>41.6092783706</c:v>
                </c:pt>
                <c:pt idx="1432">
                  <c:v>41.6102538091</c:v>
                </c:pt>
                <c:pt idx="1433">
                  <c:v>41.6297625783</c:v>
                </c:pt>
                <c:pt idx="1434">
                  <c:v>41.6307380167</c:v>
                </c:pt>
                <c:pt idx="1435">
                  <c:v>41.6317134552</c:v>
                </c:pt>
                <c:pt idx="1436">
                  <c:v>41.673657309</c:v>
                </c:pt>
                <c:pt idx="1437">
                  <c:v>41.6756081859</c:v>
                </c:pt>
                <c:pt idx="1438">
                  <c:v>41.6765836243</c:v>
                </c:pt>
                <c:pt idx="1439">
                  <c:v>41.7038959012</c:v>
                </c:pt>
                <c:pt idx="1440">
                  <c:v>41.7048713397</c:v>
                </c:pt>
                <c:pt idx="1441">
                  <c:v>41.7068222166</c:v>
                </c:pt>
                <c:pt idx="1442">
                  <c:v>41.7175520396</c:v>
                </c:pt>
                <c:pt idx="1443">
                  <c:v>41.7185274781</c:v>
                </c:pt>
                <c:pt idx="1444">
                  <c:v>41.720478355</c:v>
                </c:pt>
                <c:pt idx="1445">
                  <c:v>41.7253555473</c:v>
                </c:pt>
                <c:pt idx="1446">
                  <c:v>41.7273064242</c:v>
                </c:pt>
                <c:pt idx="1447">
                  <c:v>41.7536432626</c:v>
                </c:pt>
                <c:pt idx="1448">
                  <c:v>41.7975379933</c:v>
                </c:pt>
                <c:pt idx="1449">
                  <c:v>41.8277765856</c:v>
                </c:pt>
                <c:pt idx="1450">
                  <c:v>41.828752024</c:v>
                </c:pt>
                <c:pt idx="1451">
                  <c:v>41.830702901</c:v>
                </c:pt>
                <c:pt idx="1452">
                  <c:v>41.8326537779</c:v>
                </c:pt>
                <c:pt idx="1453">
                  <c:v>41.83460465479983</c:v>
                </c:pt>
                <c:pt idx="1454">
                  <c:v>41.8443590394</c:v>
                </c:pt>
                <c:pt idx="1455">
                  <c:v>41.84533447779999</c:v>
                </c:pt>
                <c:pt idx="1456">
                  <c:v>41.8521625471</c:v>
                </c:pt>
                <c:pt idx="1457">
                  <c:v>41.85606430089999</c:v>
                </c:pt>
                <c:pt idx="1458">
                  <c:v>41.88532745469983</c:v>
                </c:pt>
                <c:pt idx="1459">
                  <c:v>41.9380011315</c:v>
                </c:pt>
                <c:pt idx="1460">
                  <c:v>41.9399520084</c:v>
                </c:pt>
                <c:pt idx="1461">
                  <c:v>41.9692151622</c:v>
                </c:pt>
                <c:pt idx="1462">
                  <c:v>41.9701906007</c:v>
                </c:pt>
                <c:pt idx="1463">
                  <c:v>41.9711660391</c:v>
                </c:pt>
                <c:pt idx="1464">
                  <c:v>41.9731169161</c:v>
                </c:pt>
                <c:pt idx="1465">
                  <c:v>41.9916502468</c:v>
                </c:pt>
                <c:pt idx="1466">
                  <c:v>42.0131098929</c:v>
                </c:pt>
                <c:pt idx="1467">
                  <c:v>42.0199379621</c:v>
                </c:pt>
                <c:pt idx="1468">
                  <c:v>42.0667590082</c:v>
                </c:pt>
                <c:pt idx="1469">
                  <c:v>42.0677344466</c:v>
                </c:pt>
                <c:pt idx="1470">
                  <c:v>42.0745625159</c:v>
                </c:pt>
                <c:pt idx="1471">
                  <c:v>42.0765133928</c:v>
                </c:pt>
                <c:pt idx="1472">
                  <c:v>42.08724321579999</c:v>
                </c:pt>
                <c:pt idx="1473">
                  <c:v>42.0882186543</c:v>
                </c:pt>
                <c:pt idx="1474">
                  <c:v>42.10187479269999</c:v>
                </c:pt>
                <c:pt idx="1475">
                  <c:v>42.1048011081</c:v>
                </c:pt>
                <c:pt idx="1476">
                  <c:v>42.1057765466</c:v>
                </c:pt>
                <c:pt idx="1477">
                  <c:v>42.119432685</c:v>
                </c:pt>
                <c:pt idx="1478">
                  <c:v>42.1360151388</c:v>
                </c:pt>
                <c:pt idx="1479">
                  <c:v>42.13796601569999</c:v>
                </c:pt>
                <c:pt idx="1480">
                  <c:v>42.1477204003</c:v>
                </c:pt>
                <c:pt idx="1481">
                  <c:v>42.1496712772</c:v>
                </c:pt>
                <c:pt idx="1482">
                  <c:v>42.15064671569989</c:v>
                </c:pt>
                <c:pt idx="1483">
                  <c:v>42.18478706179981</c:v>
                </c:pt>
                <c:pt idx="1484">
                  <c:v>42.18966425409999</c:v>
                </c:pt>
                <c:pt idx="1485">
                  <c:v>42.1906396925</c:v>
                </c:pt>
                <c:pt idx="1486">
                  <c:v>42.5027799996</c:v>
                </c:pt>
                <c:pt idx="1487">
                  <c:v>42.5037554381</c:v>
                </c:pt>
                <c:pt idx="1488">
                  <c:v>42.5535027995</c:v>
                </c:pt>
                <c:pt idx="1489">
                  <c:v>42.55740455329969</c:v>
                </c:pt>
                <c:pt idx="1490">
                  <c:v>42.5583799918</c:v>
                </c:pt>
                <c:pt idx="1491">
                  <c:v>42.565208061</c:v>
                </c:pt>
                <c:pt idx="1492">
                  <c:v>42.5759378841</c:v>
                </c:pt>
                <c:pt idx="1493">
                  <c:v>42.6052010379</c:v>
                </c:pt>
                <c:pt idx="1494">
                  <c:v>42.6061764763</c:v>
                </c:pt>
                <c:pt idx="1495">
                  <c:v>42.7573694376</c:v>
                </c:pt>
                <c:pt idx="1496">
                  <c:v>42.928071168</c:v>
                </c:pt>
                <c:pt idx="1497">
                  <c:v>42.93587467569994</c:v>
                </c:pt>
                <c:pt idx="1498">
                  <c:v>42.9505062526</c:v>
                </c:pt>
                <c:pt idx="1499">
                  <c:v>43.036344837</c:v>
                </c:pt>
                <c:pt idx="1500">
                  <c:v>43.0373202755</c:v>
                </c:pt>
                <c:pt idx="1501">
                  <c:v>43.0402465908</c:v>
                </c:pt>
                <c:pt idx="1502">
                  <c:v>43.04122202929999</c:v>
                </c:pt>
                <c:pt idx="1503">
                  <c:v>43.04219746779999</c:v>
                </c:pt>
                <c:pt idx="1504">
                  <c:v>43.0821904446</c:v>
                </c:pt>
                <c:pt idx="1505">
                  <c:v>43.1797342906</c:v>
                </c:pt>
                <c:pt idx="1506">
                  <c:v>43.2558184904</c:v>
                </c:pt>
                <c:pt idx="1507">
                  <c:v>43.2704500673</c:v>
                </c:pt>
                <c:pt idx="1508">
                  <c:v>43.2724009442</c:v>
                </c:pt>
                <c:pt idx="1509">
                  <c:v>43.32019742870001</c:v>
                </c:pt>
                <c:pt idx="1510">
                  <c:v>43.3231237441</c:v>
                </c:pt>
                <c:pt idx="1511">
                  <c:v>43.3280009364</c:v>
                </c:pt>
                <c:pt idx="1512">
                  <c:v>43.3445833902</c:v>
                </c:pt>
                <c:pt idx="1513">
                  <c:v>43.4957763515</c:v>
                </c:pt>
                <c:pt idx="1514">
                  <c:v>43.4977272284</c:v>
                </c:pt>
                <c:pt idx="1515">
                  <c:v>43.5133342437</c:v>
                </c:pt>
                <c:pt idx="1516">
                  <c:v>43.5152851207</c:v>
                </c:pt>
                <c:pt idx="1517">
                  <c:v>43.5250395053</c:v>
                </c:pt>
                <c:pt idx="1518">
                  <c:v>43.5279658206</c:v>
                </c:pt>
                <c:pt idx="1519">
                  <c:v>43.5289412591</c:v>
                </c:pt>
                <c:pt idx="1520">
                  <c:v>43.5386956437</c:v>
                </c:pt>
                <c:pt idx="1521">
                  <c:v>43.5396710822</c:v>
                </c:pt>
                <c:pt idx="1522">
                  <c:v>43.57186055129971</c:v>
                </c:pt>
                <c:pt idx="1523">
                  <c:v>43.61087808969999</c:v>
                </c:pt>
                <c:pt idx="1524">
                  <c:v>44.0273903119</c:v>
                </c:pt>
                <c:pt idx="1525">
                  <c:v>44.0283657504</c:v>
                </c:pt>
                <c:pt idx="1526">
                  <c:v>44.0293411889</c:v>
                </c:pt>
                <c:pt idx="1527">
                  <c:v>44.0303166273</c:v>
                </c:pt>
                <c:pt idx="1528">
                  <c:v>44.0312920658</c:v>
                </c:pt>
                <c:pt idx="1529">
                  <c:v>44.0459236427</c:v>
                </c:pt>
                <c:pt idx="1530">
                  <c:v>44.1015236349</c:v>
                </c:pt>
                <c:pt idx="1531">
                  <c:v>44.10347451179999</c:v>
                </c:pt>
                <c:pt idx="1532">
                  <c:v>44.10444995029999</c:v>
                </c:pt>
                <c:pt idx="1533">
                  <c:v>44.1259095964</c:v>
                </c:pt>
                <c:pt idx="1534">
                  <c:v>44.1288359117</c:v>
                </c:pt>
                <c:pt idx="1535">
                  <c:v>44.1366394194</c:v>
                </c:pt>
                <c:pt idx="1536">
                  <c:v>44.1649271347</c:v>
                </c:pt>
                <c:pt idx="1537">
                  <c:v>44.1688288886</c:v>
                </c:pt>
                <c:pt idx="1538">
                  <c:v>44.169804327</c:v>
                </c:pt>
                <c:pt idx="1539">
                  <c:v>44.2088218654</c:v>
                </c:pt>
                <c:pt idx="1540">
                  <c:v>44.2097973039</c:v>
                </c:pt>
                <c:pt idx="1541">
                  <c:v>44.2215025654</c:v>
                </c:pt>
                <c:pt idx="1542">
                  <c:v>44.267348173</c:v>
                </c:pt>
                <c:pt idx="1543">
                  <c:v>44.2683236115</c:v>
                </c:pt>
                <c:pt idx="1544">
                  <c:v>44.2692990499</c:v>
                </c:pt>
                <c:pt idx="1545">
                  <c:v>44.2936850114</c:v>
                </c:pt>
                <c:pt idx="1546">
                  <c:v>44.3580639497</c:v>
                </c:pt>
                <c:pt idx="1547">
                  <c:v>44.375621842</c:v>
                </c:pt>
                <c:pt idx="1548">
                  <c:v>44.3765972805</c:v>
                </c:pt>
                <c:pt idx="1549">
                  <c:v>44.3941551728</c:v>
                </c:pt>
                <c:pt idx="1550">
                  <c:v>44.4517060419</c:v>
                </c:pt>
                <c:pt idx="1551">
                  <c:v>44.45268148029979</c:v>
                </c:pt>
                <c:pt idx="1552">
                  <c:v>44.4546323572</c:v>
                </c:pt>
                <c:pt idx="1553">
                  <c:v>44.4829200726</c:v>
                </c:pt>
                <c:pt idx="1554">
                  <c:v>44.4848709495</c:v>
                </c:pt>
                <c:pt idx="1555">
                  <c:v>44.496576211</c:v>
                </c:pt>
                <c:pt idx="1556">
                  <c:v>44.4975516495</c:v>
                </c:pt>
                <c:pt idx="1557">
                  <c:v>44.75506740279999</c:v>
                </c:pt>
                <c:pt idx="1558">
                  <c:v>44.7560428413</c:v>
                </c:pt>
                <c:pt idx="1559">
                  <c:v>44.7579937182</c:v>
                </c:pt>
                <c:pt idx="1560">
                  <c:v>44.7609200336</c:v>
                </c:pt>
                <c:pt idx="1561">
                  <c:v>44.7940849412</c:v>
                </c:pt>
                <c:pt idx="1562">
                  <c:v>44.7970112566</c:v>
                </c:pt>
                <c:pt idx="1563">
                  <c:v>44.870169141</c:v>
                </c:pt>
                <c:pt idx="1564">
                  <c:v>44.87114457949983</c:v>
                </c:pt>
                <c:pt idx="1565">
                  <c:v>44.87309545639999</c:v>
                </c:pt>
                <c:pt idx="1566">
                  <c:v>44.8740708949</c:v>
                </c:pt>
                <c:pt idx="1567">
                  <c:v>44.8769972102</c:v>
                </c:pt>
                <c:pt idx="1568">
                  <c:v>44.8779726487</c:v>
                </c:pt>
                <c:pt idx="1569">
                  <c:v>44.9452779024</c:v>
                </c:pt>
                <c:pt idx="1570">
                  <c:v>44.9462533409</c:v>
                </c:pt>
                <c:pt idx="1571">
                  <c:v>44.9618603562</c:v>
                </c:pt>
                <c:pt idx="1572">
                  <c:v>45.00380421</c:v>
                </c:pt>
                <c:pt idx="1573">
                  <c:v>45.0067305254</c:v>
                </c:pt>
                <c:pt idx="1574">
                  <c:v>45.0262392946</c:v>
                </c:pt>
                <c:pt idx="1575">
                  <c:v>45.0291656099</c:v>
                </c:pt>
                <c:pt idx="1576">
                  <c:v>45.0564778868</c:v>
                </c:pt>
                <c:pt idx="1577">
                  <c:v>45.05842876369999</c:v>
                </c:pt>
                <c:pt idx="1578">
                  <c:v>45.0594042022</c:v>
                </c:pt>
                <c:pt idx="1579">
                  <c:v>45.0876919175</c:v>
                </c:pt>
                <c:pt idx="1580">
                  <c:v>45.08866735599999</c:v>
                </c:pt>
                <c:pt idx="1581">
                  <c:v>45.0896427944</c:v>
                </c:pt>
                <c:pt idx="1582">
                  <c:v>45.099397179</c:v>
                </c:pt>
                <c:pt idx="1583">
                  <c:v>45.101348056</c:v>
                </c:pt>
                <c:pt idx="1584">
                  <c:v>45.1169550713</c:v>
                </c:pt>
                <c:pt idx="1585">
                  <c:v>45.1179305098</c:v>
                </c:pt>
                <c:pt idx="1586">
                  <c:v>45.1189059482</c:v>
                </c:pt>
                <c:pt idx="1587">
                  <c:v>45.124758579</c:v>
                </c:pt>
                <c:pt idx="1588">
                  <c:v>45.1257340174</c:v>
                </c:pt>
                <c:pt idx="1589">
                  <c:v>45.1286603328</c:v>
                </c:pt>
                <c:pt idx="1590">
                  <c:v>45.13743927900001</c:v>
                </c:pt>
                <c:pt idx="1591">
                  <c:v>45.184260325</c:v>
                </c:pt>
                <c:pt idx="1592">
                  <c:v>45.2105971634</c:v>
                </c:pt>
                <c:pt idx="1593">
                  <c:v>45.2164497942</c:v>
                </c:pt>
                <c:pt idx="1594">
                  <c:v>45.2174252326</c:v>
                </c:pt>
                <c:pt idx="1595">
                  <c:v>45.2184006711</c:v>
                </c:pt>
                <c:pt idx="1596">
                  <c:v>45.2223024249</c:v>
                </c:pt>
                <c:pt idx="1597">
                  <c:v>45.27400066329999</c:v>
                </c:pt>
                <c:pt idx="1598">
                  <c:v>45.2749761018</c:v>
                </c:pt>
                <c:pt idx="1599">
                  <c:v>45.2788778556</c:v>
                </c:pt>
                <c:pt idx="1600">
                  <c:v>45.2857059248</c:v>
                </c:pt>
                <c:pt idx="1601">
                  <c:v>45.28668136329983</c:v>
                </c:pt>
                <c:pt idx="1602">
                  <c:v>45.292533994</c:v>
                </c:pt>
                <c:pt idx="1603">
                  <c:v>45.2954603094</c:v>
                </c:pt>
                <c:pt idx="1604">
                  <c:v>45.37349538620001</c:v>
                </c:pt>
                <c:pt idx="1605">
                  <c:v>45.3744708246</c:v>
                </c:pt>
                <c:pt idx="1606">
                  <c:v>45.39788134769999</c:v>
                </c:pt>
                <c:pt idx="1607">
                  <c:v>45.3998322246</c:v>
                </c:pt>
                <c:pt idx="1608">
                  <c:v>45.40080766299999</c:v>
                </c:pt>
                <c:pt idx="1609">
                  <c:v>45.40178310149999</c:v>
                </c:pt>
                <c:pt idx="1610">
                  <c:v>45.4300708168</c:v>
                </c:pt>
                <c:pt idx="1611">
                  <c:v>45.4807936167</c:v>
                </c:pt>
                <c:pt idx="1612">
                  <c:v>45.48176905519982</c:v>
                </c:pt>
                <c:pt idx="1613">
                  <c:v>45.49152343980001</c:v>
                </c:pt>
                <c:pt idx="1614">
                  <c:v>45.5285901013</c:v>
                </c:pt>
                <c:pt idx="1615">
                  <c:v>45.5295655397</c:v>
                </c:pt>
                <c:pt idx="1616">
                  <c:v>45.5861409704</c:v>
                </c:pt>
                <c:pt idx="1617">
                  <c:v>45.5871164088</c:v>
                </c:pt>
                <c:pt idx="1618">
                  <c:v>45.5880918473</c:v>
                </c:pt>
                <c:pt idx="1619">
                  <c:v>45.5919936011</c:v>
                </c:pt>
                <c:pt idx="1620">
                  <c:v>45.5929690396</c:v>
                </c:pt>
                <c:pt idx="1621">
                  <c:v>45.6817339394</c:v>
                </c:pt>
                <c:pt idx="1622">
                  <c:v>45.6827093779</c:v>
                </c:pt>
                <c:pt idx="1623">
                  <c:v>45.7227023547</c:v>
                </c:pt>
                <c:pt idx="1624">
                  <c:v>45.8280497083</c:v>
                </c:pt>
                <c:pt idx="1625">
                  <c:v>45.8387795314</c:v>
                </c:pt>
                <c:pt idx="1626">
                  <c:v>45.84268128519999</c:v>
                </c:pt>
                <c:pt idx="1627">
                  <c:v>45.8465830391</c:v>
                </c:pt>
                <c:pt idx="1628">
                  <c:v>46.10604966929994</c:v>
                </c:pt>
                <c:pt idx="1629">
                  <c:v>46.1245830001</c:v>
                </c:pt>
                <c:pt idx="1630">
                  <c:v>46.126533877</c:v>
                </c:pt>
                <c:pt idx="1631">
                  <c:v>46.1294601924</c:v>
                </c:pt>
                <c:pt idx="1632">
                  <c:v>46.1353128231</c:v>
                </c:pt>
                <c:pt idx="1633">
                  <c:v>46.1714040461</c:v>
                </c:pt>
                <c:pt idx="1634">
                  <c:v>46.1723794846</c:v>
                </c:pt>
                <c:pt idx="1635">
                  <c:v>46.1743303615</c:v>
                </c:pt>
                <c:pt idx="1636">
                  <c:v>46.1928636922</c:v>
                </c:pt>
                <c:pt idx="1637">
                  <c:v>46.2611443844</c:v>
                </c:pt>
                <c:pt idx="1638">
                  <c:v>46.2621198229</c:v>
                </c:pt>
                <c:pt idx="1639">
                  <c:v>46.2640706998</c:v>
                </c:pt>
                <c:pt idx="1640">
                  <c:v>46.2660215767</c:v>
                </c:pt>
                <c:pt idx="1641">
                  <c:v>46.2669970152</c:v>
                </c:pt>
                <c:pt idx="1642">
                  <c:v>46.2679724536</c:v>
                </c:pt>
                <c:pt idx="1643">
                  <c:v>46.2982110459</c:v>
                </c:pt>
                <c:pt idx="1644">
                  <c:v>46.3021127997</c:v>
                </c:pt>
                <c:pt idx="1645">
                  <c:v>46.3050391151</c:v>
                </c:pt>
                <c:pt idx="1646">
                  <c:v>46.30698999200001</c:v>
                </c:pt>
                <c:pt idx="1647">
                  <c:v>46.3294250766</c:v>
                </c:pt>
                <c:pt idx="1648">
                  <c:v>46.330400515</c:v>
                </c:pt>
                <c:pt idx="1649">
                  <c:v>46.3401548996</c:v>
                </c:pt>
                <c:pt idx="1650">
                  <c:v>46.35186016109973</c:v>
                </c:pt>
                <c:pt idx="1651">
                  <c:v>46.37722156109979</c:v>
                </c:pt>
                <c:pt idx="1652">
                  <c:v>46.3781969996</c:v>
                </c:pt>
                <c:pt idx="1653">
                  <c:v>46.3928285764</c:v>
                </c:pt>
                <c:pt idx="1654">
                  <c:v>46.4006320841</c:v>
                </c:pt>
                <c:pt idx="1655">
                  <c:v>46.404533838</c:v>
                </c:pt>
                <c:pt idx="1656">
                  <c:v>46.40746015329979</c:v>
                </c:pt>
                <c:pt idx="1657">
                  <c:v>46.4084355918</c:v>
                </c:pt>
                <c:pt idx="1658">
                  <c:v>46.43282155329983</c:v>
                </c:pt>
                <c:pt idx="1659">
                  <c:v>46.4367233071</c:v>
                </c:pt>
                <c:pt idx="1660">
                  <c:v>46.4376987456</c:v>
                </c:pt>
                <c:pt idx="1661">
                  <c:v>46.440625061</c:v>
                </c:pt>
                <c:pt idx="1662">
                  <c:v>46.44160049939983</c:v>
                </c:pt>
                <c:pt idx="1663">
                  <c:v>46.4552566379</c:v>
                </c:pt>
                <c:pt idx="1664">
                  <c:v>46.4562320763</c:v>
                </c:pt>
                <c:pt idx="1665">
                  <c:v>46.48159347629984</c:v>
                </c:pt>
                <c:pt idx="1666">
                  <c:v>46.4845197916</c:v>
                </c:pt>
                <c:pt idx="1667">
                  <c:v>46.4903724224</c:v>
                </c:pt>
                <c:pt idx="1668">
                  <c:v>46.584989953</c:v>
                </c:pt>
                <c:pt idx="1669">
                  <c:v>46.6279092452</c:v>
                </c:pt>
                <c:pt idx="1670">
                  <c:v>46.6376636298</c:v>
                </c:pt>
                <c:pt idx="1671">
                  <c:v>46.6893618682</c:v>
                </c:pt>
                <c:pt idx="1672">
                  <c:v>46.6913127451</c:v>
                </c:pt>
                <c:pt idx="1673">
                  <c:v>46.6952144989</c:v>
                </c:pt>
                <c:pt idx="1674">
                  <c:v>46.754716245</c:v>
                </c:pt>
                <c:pt idx="1675">
                  <c:v>46.7849548372</c:v>
                </c:pt>
                <c:pt idx="1676">
                  <c:v>46.8688425447</c:v>
                </c:pt>
                <c:pt idx="1677">
                  <c:v>46.8698179832</c:v>
                </c:pt>
                <c:pt idx="1678">
                  <c:v>46.873719737</c:v>
                </c:pt>
                <c:pt idx="1679">
                  <c:v>46.8756706139</c:v>
                </c:pt>
                <c:pt idx="1680">
                  <c:v>46.98784603679999</c:v>
                </c:pt>
                <c:pt idx="1681">
                  <c:v>46.9897969137</c:v>
                </c:pt>
                <c:pt idx="1682">
                  <c:v>47.1634249595</c:v>
                </c:pt>
                <c:pt idx="1683">
                  <c:v>47.164400398</c:v>
                </c:pt>
                <c:pt idx="1684">
                  <c:v>47.1722039057</c:v>
                </c:pt>
                <c:pt idx="1685">
                  <c:v>47.1731793441</c:v>
                </c:pt>
                <c:pt idx="1686">
                  <c:v>47.1790319749</c:v>
                </c:pt>
                <c:pt idx="1687">
                  <c:v>47.2560916132</c:v>
                </c:pt>
                <c:pt idx="1688">
                  <c:v>47.25706705159982</c:v>
                </c:pt>
                <c:pt idx="1689">
                  <c:v>47.2580424901</c:v>
                </c:pt>
                <c:pt idx="1690">
                  <c:v>47.2590179286</c:v>
                </c:pt>
                <c:pt idx="1691">
                  <c:v>47.32242142840001</c:v>
                </c:pt>
                <c:pt idx="1692">
                  <c:v>47.3233968669</c:v>
                </c:pt>
                <c:pt idx="1693">
                  <c:v>47.332175813</c:v>
                </c:pt>
                <c:pt idx="1694">
                  <c:v>47.34485651299999</c:v>
                </c:pt>
                <c:pt idx="1695">
                  <c:v>47.3458319515</c:v>
                </c:pt>
                <c:pt idx="1696">
                  <c:v>47.3946038744</c:v>
                </c:pt>
                <c:pt idx="1697">
                  <c:v>47.3985056283</c:v>
                </c:pt>
                <c:pt idx="1698">
                  <c:v>47.4004565052</c:v>
                </c:pt>
                <c:pt idx="1699">
                  <c:v>47.4580073743</c:v>
                </c:pt>
                <c:pt idx="1700">
                  <c:v>47.4599582512</c:v>
                </c:pt>
                <c:pt idx="1701">
                  <c:v>47.51165648959999</c:v>
                </c:pt>
                <c:pt idx="1702">
                  <c:v>47.5126319281</c:v>
                </c:pt>
                <c:pt idx="1703">
                  <c:v>47.5204354357</c:v>
                </c:pt>
                <c:pt idx="1704">
                  <c:v>47.5857898125</c:v>
                </c:pt>
                <c:pt idx="1705">
                  <c:v>47.586765251</c:v>
                </c:pt>
                <c:pt idx="1706">
                  <c:v>47.6452915586</c:v>
                </c:pt>
                <c:pt idx="1707">
                  <c:v>47.646266997</c:v>
                </c:pt>
                <c:pt idx="1708">
                  <c:v>47.6472424355</c:v>
                </c:pt>
                <c:pt idx="1709">
                  <c:v>47.6657757662</c:v>
                </c:pt>
                <c:pt idx="1710">
                  <c:v>47.6901617277</c:v>
                </c:pt>
                <c:pt idx="1711">
                  <c:v>47.7838038198</c:v>
                </c:pt>
                <c:pt idx="1712">
                  <c:v>47.7964845198</c:v>
                </c:pt>
                <c:pt idx="1713">
                  <c:v>47.7984353967</c:v>
                </c:pt>
                <c:pt idx="1714">
                  <c:v>47.86769152729983</c:v>
                </c:pt>
                <c:pt idx="1715">
                  <c:v>47.9252423965</c:v>
                </c:pt>
                <c:pt idx="1716">
                  <c:v>47.9720634425</c:v>
                </c:pt>
                <c:pt idx="1717">
                  <c:v>48.1183792115</c:v>
                </c:pt>
                <c:pt idx="1718">
                  <c:v>48.1193546499</c:v>
                </c:pt>
                <c:pt idx="1719">
                  <c:v>48.1339862268</c:v>
                </c:pt>
                <c:pt idx="1720">
                  <c:v>48.13496166529983</c:v>
                </c:pt>
                <c:pt idx="1721">
                  <c:v>48.2910318188</c:v>
                </c:pt>
                <c:pt idx="1722">
                  <c:v>48.2939581342</c:v>
                </c:pt>
                <c:pt idx="1723">
                  <c:v>48.3271230418</c:v>
                </c:pt>
                <c:pt idx="1724">
                  <c:v>48.3320002341</c:v>
                </c:pt>
                <c:pt idx="1725">
                  <c:v>48.3534598802</c:v>
                </c:pt>
                <c:pt idx="1726">
                  <c:v>48.35736163409999</c:v>
                </c:pt>
                <c:pt idx="1727">
                  <c:v>48.3963791724</c:v>
                </c:pt>
                <c:pt idx="1728">
                  <c:v>48.3973546109</c:v>
                </c:pt>
                <c:pt idx="1729">
                  <c:v>48.3983300494</c:v>
                </c:pt>
                <c:pt idx="1730">
                  <c:v>48.4266177647</c:v>
                </c:pt>
                <c:pt idx="1731">
                  <c:v>48.4285686416</c:v>
                </c:pt>
                <c:pt idx="1732">
                  <c:v>48.4295440801</c:v>
                </c:pt>
                <c:pt idx="1733">
                  <c:v>48.4305195185</c:v>
                </c:pt>
                <c:pt idx="1734">
                  <c:v>48.4880703876</c:v>
                </c:pt>
                <c:pt idx="1735">
                  <c:v>48.4929475799</c:v>
                </c:pt>
                <c:pt idx="1736">
                  <c:v>48.4978247722</c:v>
                </c:pt>
                <c:pt idx="1737">
                  <c:v>48.4997756492</c:v>
                </c:pt>
                <c:pt idx="1738">
                  <c:v>48.7348563179</c:v>
                </c:pt>
                <c:pt idx="1739">
                  <c:v>48.7358317564</c:v>
                </c:pt>
                <c:pt idx="1740">
                  <c:v>48.7533896486</c:v>
                </c:pt>
                <c:pt idx="1741">
                  <c:v>48.7543650871</c:v>
                </c:pt>
                <c:pt idx="1742">
                  <c:v>48.7826528024</c:v>
                </c:pt>
                <c:pt idx="1743">
                  <c:v>48.8089896408</c:v>
                </c:pt>
                <c:pt idx="1744">
                  <c:v>48.81094051779989</c:v>
                </c:pt>
                <c:pt idx="1745">
                  <c:v>48.81484227159999</c:v>
                </c:pt>
                <c:pt idx="1746">
                  <c:v>48.8158177101</c:v>
                </c:pt>
                <c:pt idx="1747">
                  <c:v>48.90068085599999</c:v>
                </c:pt>
                <c:pt idx="1748">
                  <c:v>48.9016562945</c:v>
                </c:pt>
                <c:pt idx="1749">
                  <c:v>48.91628787139981</c:v>
                </c:pt>
                <c:pt idx="1750">
                  <c:v>48.97188786359982</c:v>
                </c:pt>
                <c:pt idx="1751">
                  <c:v>48.9728633021</c:v>
                </c:pt>
                <c:pt idx="1752">
                  <c:v>48.9738387405</c:v>
                </c:pt>
                <c:pt idx="1753">
                  <c:v>48.974814179</c:v>
                </c:pt>
                <c:pt idx="1754">
                  <c:v>48.9757896174</c:v>
                </c:pt>
                <c:pt idx="1755">
                  <c:v>48.9767650559</c:v>
                </c:pt>
                <c:pt idx="1756">
                  <c:v>49.0099299635</c:v>
                </c:pt>
                <c:pt idx="1757">
                  <c:v>49.010905402</c:v>
                </c:pt>
                <c:pt idx="1758">
                  <c:v>49.0118808404</c:v>
                </c:pt>
                <c:pt idx="1759">
                  <c:v>49.021635225</c:v>
                </c:pt>
                <c:pt idx="1760">
                  <c:v>49.1308843325</c:v>
                </c:pt>
                <c:pt idx="1761">
                  <c:v>49.1328352094</c:v>
                </c:pt>
                <c:pt idx="1762">
                  <c:v>49.24013344</c:v>
                </c:pt>
                <c:pt idx="1763">
                  <c:v>49.27134747069999</c:v>
                </c:pt>
                <c:pt idx="1764">
                  <c:v>49.31719307829999</c:v>
                </c:pt>
                <c:pt idx="1765">
                  <c:v>49.36498956279983</c:v>
                </c:pt>
                <c:pt idx="1766">
                  <c:v>49.3708421936</c:v>
                </c:pt>
                <c:pt idx="1767">
                  <c:v>49.371817632</c:v>
                </c:pt>
                <c:pt idx="1768">
                  <c:v>49.3854737705</c:v>
                </c:pt>
                <c:pt idx="1769">
                  <c:v>49.3864492089</c:v>
                </c:pt>
                <c:pt idx="1770">
                  <c:v>49.3903509628</c:v>
                </c:pt>
                <c:pt idx="1771">
                  <c:v>49.3923018397</c:v>
                </c:pt>
                <c:pt idx="1772">
                  <c:v>49.397179032</c:v>
                </c:pt>
                <c:pt idx="1773">
                  <c:v>49.4469263934</c:v>
                </c:pt>
                <c:pt idx="1774">
                  <c:v>49.4488772703</c:v>
                </c:pt>
                <c:pt idx="1775">
                  <c:v>49.45375446259999</c:v>
                </c:pt>
                <c:pt idx="1776">
                  <c:v>49.45472990109999</c:v>
                </c:pt>
                <c:pt idx="1777">
                  <c:v>49.45668077799994</c:v>
                </c:pt>
                <c:pt idx="1778">
                  <c:v>49.45960709339983</c:v>
                </c:pt>
                <c:pt idx="1779">
                  <c:v>49.4615579703</c:v>
                </c:pt>
                <c:pt idx="1780">
                  <c:v>49.48496849329983</c:v>
                </c:pt>
                <c:pt idx="1781">
                  <c:v>49.5298386625</c:v>
                </c:pt>
                <c:pt idx="1782">
                  <c:v>49.5308141009</c:v>
                </c:pt>
                <c:pt idx="1783">
                  <c:v>49.53178953939999</c:v>
                </c:pt>
                <c:pt idx="1784">
                  <c:v>49.5327649779</c:v>
                </c:pt>
                <c:pt idx="1785">
                  <c:v>49.5337404163</c:v>
                </c:pt>
                <c:pt idx="1786">
                  <c:v>49.806863185</c:v>
                </c:pt>
                <c:pt idx="1787">
                  <c:v>49.8107649388</c:v>
                </c:pt>
                <c:pt idx="1788">
                  <c:v>49.8127158158</c:v>
                </c:pt>
                <c:pt idx="1789">
                  <c:v>49.8146666926998</c:v>
                </c:pt>
                <c:pt idx="1790">
                  <c:v>49.8332000234</c:v>
                </c:pt>
                <c:pt idx="1791">
                  <c:v>49.842954408</c:v>
                </c:pt>
                <c:pt idx="1792">
                  <c:v>49.8692912464</c:v>
                </c:pt>
                <c:pt idx="1793">
                  <c:v>50.048771923</c:v>
                </c:pt>
                <c:pt idx="1794">
                  <c:v>50.04974736139999</c:v>
                </c:pt>
                <c:pt idx="1795">
                  <c:v>50.05072279990001</c:v>
                </c:pt>
                <c:pt idx="1796">
                  <c:v>50.061452623</c:v>
                </c:pt>
                <c:pt idx="1797">
                  <c:v>50.06340349990001</c:v>
                </c:pt>
                <c:pt idx="1798">
                  <c:v>50.0994947229</c:v>
                </c:pt>
                <c:pt idx="1799">
                  <c:v>50.1160771767</c:v>
                </c:pt>
                <c:pt idx="1800">
                  <c:v>50.1170526152</c:v>
                </c:pt>
                <c:pt idx="1801">
                  <c:v>50.1190034921</c:v>
                </c:pt>
                <c:pt idx="1802">
                  <c:v>50.1199789305</c:v>
                </c:pt>
                <c:pt idx="1803">
                  <c:v>50.1365613843</c:v>
                </c:pt>
                <c:pt idx="1804">
                  <c:v>50.1375368228</c:v>
                </c:pt>
                <c:pt idx="1805">
                  <c:v>50.14924208430001</c:v>
                </c:pt>
                <c:pt idx="1806">
                  <c:v>50.1550947151</c:v>
                </c:pt>
                <c:pt idx="1807">
                  <c:v>50.1560701535</c:v>
                </c:pt>
                <c:pt idx="1808">
                  <c:v>50.1589964689</c:v>
                </c:pt>
                <c:pt idx="1809">
                  <c:v>50.2380069841</c:v>
                </c:pt>
                <c:pt idx="1810">
                  <c:v>50.2477613687</c:v>
                </c:pt>
                <c:pt idx="1811">
                  <c:v>50.2487368072</c:v>
                </c:pt>
                <c:pt idx="1812">
                  <c:v>50.2516631226</c:v>
                </c:pt>
                <c:pt idx="1813">
                  <c:v>50.2633683841</c:v>
                </c:pt>
                <c:pt idx="1814">
                  <c:v>50.28287715329999</c:v>
                </c:pt>
                <c:pt idx="1815">
                  <c:v>50.2838525917</c:v>
                </c:pt>
                <c:pt idx="1816">
                  <c:v>50.2848280302</c:v>
                </c:pt>
                <c:pt idx="1817">
                  <c:v>50.2897052225</c:v>
                </c:pt>
                <c:pt idx="1818">
                  <c:v>50.290680661</c:v>
                </c:pt>
                <c:pt idx="1819">
                  <c:v>50.31409118399984</c:v>
                </c:pt>
                <c:pt idx="1820">
                  <c:v>50.3199438147</c:v>
                </c:pt>
                <c:pt idx="1821">
                  <c:v>50.3901753838</c:v>
                </c:pt>
                <c:pt idx="1822">
                  <c:v>50.3931016992</c:v>
                </c:pt>
                <c:pt idx="1823">
                  <c:v>50.3950525761</c:v>
                </c:pt>
                <c:pt idx="1824">
                  <c:v>50.3999297684</c:v>
                </c:pt>
                <c:pt idx="1825">
                  <c:v>50.4009052069</c:v>
                </c:pt>
                <c:pt idx="1826">
                  <c:v>50.47406309139983</c:v>
                </c:pt>
                <c:pt idx="1827">
                  <c:v>50.4799157221</c:v>
                </c:pt>
                <c:pt idx="1828">
                  <c:v>50.4828420375</c:v>
                </c:pt>
                <c:pt idx="1829">
                  <c:v>50.4935718606</c:v>
                </c:pt>
                <c:pt idx="1830">
                  <c:v>50.494547299</c:v>
                </c:pt>
                <c:pt idx="1831">
                  <c:v>50.4955227375</c:v>
                </c:pt>
                <c:pt idx="1832">
                  <c:v>50.5208841374</c:v>
                </c:pt>
                <c:pt idx="1833">
                  <c:v>50.5228350143</c:v>
                </c:pt>
                <c:pt idx="1834">
                  <c:v>50.5296630836</c:v>
                </c:pt>
                <c:pt idx="1835">
                  <c:v>50.5384420297</c:v>
                </c:pt>
                <c:pt idx="1836">
                  <c:v>50.5394174682</c:v>
                </c:pt>
                <c:pt idx="1837">
                  <c:v>50.5423437835</c:v>
                </c:pt>
                <c:pt idx="1838">
                  <c:v>50.6730525371</c:v>
                </c:pt>
                <c:pt idx="1839">
                  <c:v>50.6740279756</c:v>
                </c:pt>
                <c:pt idx="1840">
                  <c:v>50.675003414</c:v>
                </c:pt>
                <c:pt idx="1841">
                  <c:v>50.68378236020001</c:v>
                </c:pt>
                <c:pt idx="1842">
                  <c:v>50.6847577986</c:v>
                </c:pt>
                <c:pt idx="1843">
                  <c:v>50.6954876217</c:v>
                </c:pt>
                <c:pt idx="1844">
                  <c:v>50.69646306010001</c:v>
                </c:pt>
                <c:pt idx="1845">
                  <c:v>50.7159718293</c:v>
                </c:pt>
                <c:pt idx="1846">
                  <c:v>50.7501121754</c:v>
                </c:pt>
                <c:pt idx="1847">
                  <c:v>50.75108761389983</c:v>
                </c:pt>
                <c:pt idx="1848">
                  <c:v>50.7579156831</c:v>
                </c:pt>
                <c:pt idx="1849">
                  <c:v>50.7705963831</c:v>
                </c:pt>
                <c:pt idx="1850">
                  <c:v>50.7764490138</c:v>
                </c:pt>
                <c:pt idx="1851">
                  <c:v>50.77742445229983</c:v>
                </c:pt>
                <c:pt idx="1852">
                  <c:v>50.7783998908</c:v>
                </c:pt>
                <c:pt idx="1853">
                  <c:v>50.7793753292</c:v>
                </c:pt>
                <c:pt idx="1854">
                  <c:v>50.97934021340001</c:v>
                </c:pt>
                <c:pt idx="1855">
                  <c:v>50.98421740569979</c:v>
                </c:pt>
                <c:pt idx="1856">
                  <c:v>51.01348055949983</c:v>
                </c:pt>
                <c:pt idx="1857">
                  <c:v>51.0164068749</c:v>
                </c:pt>
                <c:pt idx="1858">
                  <c:v>51.30025946659999</c:v>
                </c:pt>
                <c:pt idx="1859">
                  <c:v>51.31489104349983</c:v>
                </c:pt>
                <c:pt idx="1860">
                  <c:v>51.3246454281</c:v>
                </c:pt>
                <c:pt idx="1861">
                  <c:v>51.3256208666</c:v>
                </c:pt>
                <c:pt idx="1862">
                  <c:v>51.3763436665</c:v>
                </c:pt>
                <c:pt idx="1863">
                  <c:v>51.3773191049</c:v>
                </c:pt>
                <c:pt idx="1864">
                  <c:v>51.3782945434</c:v>
                </c:pt>
                <c:pt idx="1865">
                  <c:v>51.3899998049</c:v>
                </c:pt>
                <c:pt idx="1866">
                  <c:v>51.3909752434</c:v>
                </c:pt>
                <c:pt idx="1867">
                  <c:v>51.4143857664</c:v>
                </c:pt>
                <c:pt idx="1868">
                  <c:v>51.4163366433</c:v>
                </c:pt>
                <c:pt idx="1869">
                  <c:v>51.43194365869999</c:v>
                </c:pt>
                <c:pt idx="1870">
                  <c:v>51.43389453559999</c:v>
                </c:pt>
                <c:pt idx="1871">
                  <c:v>51.6436138044</c:v>
                </c:pt>
                <c:pt idx="1872">
                  <c:v>51.6445892429</c:v>
                </c:pt>
                <c:pt idx="1873">
                  <c:v>51.6465401198</c:v>
                </c:pt>
                <c:pt idx="1874">
                  <c:v>51.67872958900001</c:v>
                </c:pt>
                <c:pt idx="1875">
                  <c:v>51.6923857274</c:v>
                </c:pt>
                <c:pt idx="1876">
                  <c:v>51.69628748119999</c:v>
                </c:pt>
                <c:pt idx="1877">
                  <c:v>51.7070173043</c:v>
                </c:pt>
                <c:pt idx="1878">
                  <c:v>51.7333541427</c:v>
                </c:pt>
                <c:pt idx="1879">
                  <c:v>51.7343295811</c:v>
                </c:pt>
                <c:pt idx="1880">
                  <c:v>51.75969098110001</c:v>
                </c:pt>
                <c:pt idx="1881">
                  <c:v>51.761641858</c:v>
                </c:pt>
                <c:pt idx="1882">
                  <c:v>51.7655436119</c:v>
                </c:pt>
                <c:pt idx="1883">
                  <c:v>51.8357751809</c:v>
                </c:pt>
                <c:pt idx="1884">
                  <c:v>51.8445541271</c:v>
                </c:pt>
                <c:pt idx="1885">
                  <c:v>51.84552956549999</c:v>
                </c:pt>
                <c:pt idx="1886">
                  <c:v>51.9840418268</c:v>
                </c:pt>
                <c:pt idx="1887">
                  <c:v>51.9859927037</c:v>
                </c:pt>
                <c:pt idx="1888">
                  <c:v>51.9889190191</c:v>
                </c:pt>
                <c:pt idx="1889">
                  <c:v>51.990869896</c:v>
                </c:pt>
                <c:pt idx="1890">
                  <c:v>51.9996488422</c:v>
                </c:pt>
                <c:pt idx="1891">
                  <c:v>52.0425681344</c:v>
                </c:pt>
                <c:pt idx="1892">
                  <c:v>52.0435435728</c:v>
                </c:pt>
                <c:pt idx="1893">
                  <c:v>52.0445190113</c:v>
                </c:pt>
                <c:pt idx="1894">
                  <c:v>52.0454944498</c:v>
                </c:pt>
                <c:pt idx="1895">
                  <c:v>52.099143565</c:v>
                </c:pt>
                <c:pt idx="1896">
                  <c:v>52.1030453189</c:v>
                </c:pt>
                <c:pt idx="1897">
                  <c:v>52.1615716264</c:v>
                </c:pt>
                <c:pt idx="1898">
                  <c:v>52.1625470649</c:v>
                </c:pt>
                <c:pt idx="1899">
                  <c:v>52.1644979418</c:v>
                </c:pt>
                <c:pt idx="1900">
                  <c:v>52.1703505726</c:v>
                </c:pt>
                <c:pt idx="1901">
                  <c:v>52.1810803956</c:v>
                </c:pt>
                <c:pt idx="1902">
                  <c:v>52.1830312726</c:v>
                </c:pt>
                <c:pt idx="1903">
                  <c:v>52.1947365341</c:v>
                </c:pt>
                <c:pt idx="1904">
                  <c:v>52.196687411</c:v>
                </c:pt>
                <c:pt idx="1905">
                  <c:v>52.1976628495</c:v>
                </c:pt>
                <c:pt idx="1906">
                  <c:v>52.2025400417</c:v>
                </c:pt>
                <c:pt idx="1907">
                  <c:v>52.2181470571</c:v>
                </c:pt>
                <c:pt idx="1908">
                  <c:v>52.2191224956</c:v>
                </c:pt>
                <c:pt idx="1909">
                  <c:v>52.2288768802</c:v>
                </c:pt>
                <c:pt idx="1910">
                  <c:v>52.23082775709999</c:v>
                </c:pt>
                <c:pt idx="1911">
                  <c:v>52.23668038780001</c:v>
                </c:pt>
                <c:pt idx="1912">
                  <c:v>52.2776488031</c:v>
                </c:pt>
                <c:pt idx="1913">
                  <c:v>52.2795996801</c:v>
                </c:pt>
                <c:pt idx="1914">
                  <c:v>52.28740318769999</c:v>
                </c:pt>
                <c:pt idx="1915">
                  <c:v>52.2942312569</c:v>
                </c:pt>
                <c:pt idx="1916">
                  <c:v>52.3186172184</c:v>
                </c:pt>
                <c:pt idx="1917">
                  <c:v>52.31959265690001</c:v>
                </c:pt>
                <c:pt idx="1918">
                  <c:v>52.5322382411</c:v>
                </c:pt>
                <c:pt idx="1919">
                  <c:v>52.5332136795</c:v>
                </c:pt>
                <c:pt idx="1920">
                  <c:v>52.534189118</c:v>
                </c:pt>
                <c:pt idx="1921">
                  <c:v>52.5497961334</c:v>
                </c:pt>
                <c:pt idx="1922">
                  <c:v>52.55077157179984</c:v>
                </c:pt>
                <c:pt idx="1923">
                  <c:v>52.55174701029983</c:v>
                </c:pt>
                <c:pt idx="1924">
                  <c:v>52.6853820792</c:v>
                </c:pt>
                <c:pt idx="1925">
                  <c:v>52.7156206715</c:v>
                </c:pt>
                <c:pt idx="1926">
                  <c:v>52.7175715484</c:v>
                </c:pt>
                <c:pt idx="1927">
                  <c:v>52.7185469869</c:v>
                </c:pt>
                <c:pt idx="1928">
                  <c:v>52.8697399481</c:v>
                </c:pt>
                <c:pt idx="1929">
                  <c:v>52.8707153866</c:v>
                </c:pt>
                <c:pt idx="1930">
                  <c:v>52.8882732788</c:v>
                </c:pt>
                <c:pt idx="1931">
                  <c:v>52.8911995942</c:v>
                </c:pt>
                <c:pt idx="1932">
                  <c:v>52.91363467879999</c:v>
                </c:pt>
                <c:pt idx="1933">
                  <c:v>52.9731364248</c:v>
                </c:pt>
                <c:pt idx="1934">
                  <c:v>52.9741118633</c:v>
                </c:pt>
                <c:pt idx="1935">
                  <c:v>52.97508730169999</c:v>
                </c:pt>
                <c:pt idx="1936">
                  <c:v>52.9828908094</c:v>
                </c:pt>
                <c:pt idx="1937">
                  <c:v>53.0892136015</c:v>
                </c:pt>
                <c:pt idx="1938">
                  <c:v>53.0950662323</c:v>
                </c:pt>
                <c:pt idx="1939">
                  <c:v>53.0979925477</c:v>
                </c:pt>
                <c:pt idx="1940">
                  <c:v>53.1038451784</c:v>
                </c:pt>
                <c:pt idx="1941">
                  <c:v>53.1106732476</c:v>
                </c:pt>
                <c:pt idx="1942">
                  <c:v>53.1126241245</c:v>
                </c:pt>
                <c:pt idx="1943">
                  <c:v>53.1994381474</c:v>
                </c:pt>
                <c:pt idx="1944">
                  <c:v>53.2004135859</c:v>
                </c:pt>
                <c:pt idx="1945">
                  <c:v>53.2033399013</c:v>
                </c:pt>
                <c:pt idx="1946">
                  <c:v>53.2043153397</c:v>
                </c:pt>
                <c:pt idx="1947">
                  <c:v>53.2394311243</c:v>
                </c:pt>
                <c:pt idx="1948">
                  <c:v>53.2404065627</c:v>
                </c:pt>
                <c:pt idx="1949">
                  <c:v>53.24235743970001</c:v>
                </c:pt>
                <c:pt idx="1950">
                  <c:v>53.2443083166</c:v>
                </c:pt>
                <c:pt idx="1951">
                  <c:v>53.245283755</c:v>
                </c:pt>
                <c:pt idx="1952">
                  <c:v>53.25308726269999</c:v>
                </c:pt>
                <c:pt idx="1953">
                  <c:v>53.2745469088</c:v>
                </c:pt>
                <c:pt idx="1954">
                  <c:v>53.2774732242</c:v>
                </c:pt>
                <c:pt idx="1955">
                  <c:v>53.28430129340001</c:v>
                </c:pt>
                <c:pt idx="1956">
                  <c:v>53.2891784857</c:v>
                </c:pt>
                <c:pt idx="1957">
                  <c:v>53.3038100626</c:v>
                </c:pt>
                <c:pt idx="1958">
                  <c:v>53.3545328625</c:v>
                </c:pt>
                <c:pt idx="1959">
                  <c:v>53.355508301</c:v>
                </c:pt>
                <c:pt idx="1960">
                  <c:v>53.3584346164</c:v>
                </c:pt>
                <c:pt idx="1961">
                  <c:v>53.36038549329999</c:v>
                </c:pt>
                <c:pt idx="1962">
                  <c:v>53.4062311009</c:v>
                </c:pt>
                <c:pt idx="1963">
                  <c:v>53.40720653929989</c:v>
                </c:pt>
                <c:pt idx="1964">
                  <c:v>53.4091574163</c:v>
                </c:pt>
                <c:pt idx="1965">
                  <c:v>53.4140346086</c:v>
                </c:pt>
                <c:pt idx="1966">
                  <c:v>53.415010047</c:v>
                </c:pt>
                <c:pt idx="1967">
                  <c:v>53.41598548549999</c:v>
                </c:pt>
                <c:pt idx="1968">
                  <c:v>53.41696092390001</c:v>
                </c:pt>
                <c:pt idx="1969">
                  <c:v>53.5320626622</c:v>
                </c:pt>
                <c:pt idx="1970">
                  <c:v>53.5330381006</c:v>
                </c:pt>
                <c:pt idx="1971">
                  <c:v>53.5505959929</c:v>
                </c:pt>
                <c:pt idx="1972">
                  <c:v>53.559374939</c:v>
                </c:pt>
                <c:pt idx="1973">
                  <c:v>53.5603503775</c:v>
                </c:pt>
                <c:pt idx="1974">
                  <c:v>53.561325816</c:v>
                </c:pt>
                <c:pt idx="1975">
                  <c:v>53.608146862</c:v>
                </c:pt>
                <c:pt idx="1976">
                  <c:v>53.6179012466</c:v>
                </c:pt>
                <c:pt idx="1977">
                  <c:v>53.61887668510001</c:v>
                </c:pt>
                <c:pt idx="1978">
                  <c:v>53.6198521235</c:v>
                </c:pt>
                <c:pt idx="1979">
                  <c:v>53.620827562</c:v>
                </c:pt>
                <c:pt idx="1980">
                  <c:v>53.680329308</c:v>
                </c:pt>
                <c:pt idx="1981">
                  <c:v>53.6813047465</c:v>
                </c:pt>
                <c:pt idx="1982">
                  <c:v>53.6832556234</c:v>
                </c:pt>
                <c:pt idx="1983">
                  <c:v>53.68423106189999</c:v>
                </c:pt>
                <c:pt idx="1984">
                  <c:v>53.6861819388</c:v>
                </c:pt>
                <c:pt idx="1985">
                  <c:v>53.6920345695</c:v>
                </c:pt>
                <c:pt idx="1986">
                  <c:v>53.6949608849</c:v>
                </c:pt>
                <c:pt idx="1987">
                  <c:v>53.7320275464</c:v>
                </c:pt>
                <c:pt idx="1988">
                  <c:v>53.73495386180001</c:v>
                </c:pt>
                <c:pt idx="1989">
                  <c:v>53.7359293002</c:v>
                </c:pt>
                <c:pt idx="1990">
                  <c:v>53.765192454</c:v>
                </c:pt>
                <c:pt idx="1991">
                  <c:v>53.7690942078</c:v>
                </c:pt>
                <c:pt idx="1992">
                  <c:v>53.77202052320001</c:v>
                </c:pt>
                <c:pt idx="1993">
                  <c:v>53.7866521001</c:v>
                </c:pt>
                <c:pt idx="1994">
                  <c:v>53.7876275386</c:v>
                </c:pt>
                <c:pt idx="1995">
                  <c:v>53.788602977</c:v>
                </c:pt>
                <c:pt idx="1996">
                  <c:v>53.873466123</c:v>
                </c:pt>
                <c:pt idx="1997">
                  <c:v>53.87444156149973</c:v>
                </c:pt>
                <c:pt idx="1998">
                  <c:v>53.8754169999</c:v>
                </c:pt>
                <c:pt idx="1999">
                  <c:v>53.8802941922</c:v>
                </c:pt>
                <c:pt idx="2000">
                  <c:v>53.88224506919999</c:v>
                </c:pt>
                <c:pt idx="2001">
                  <c:v>53.8841959461</c:v>
                </c:pt>
                <c:pt idx="2002">
                  <c:v>53.9027292768</c:v>
                </c:pt>
                <c:pt idx="2003">
                  <c:v>53.90468015369973</c:v>
                </c:pt>
                <c:pt idx="2004">
                  <c:v>53.909557346</c:v>
                </c:pt>
                <c:pt idx="2005">
                  <c:v>53.93004155369979</c:v>
                </c:pt>
                <c:pt idx="2006">
                  <c:v>53.9310169921</c:v>
                </c:pt>
                <c:pt idx="2007">
                  <c:v>53.9339433075</c:v>
                </c:pt>
                <c:pt idx="2008">
                  <c:v>53.9368696229</c:v>
                </c:pt>
                <c:pt idx="2009">
                  <c:v>53.97198540739984</c:v>
                </c:pt>
                <c:pt idx="2010">
                  <c:v>53.9875924228</c:v>
                </c:pt>
                <c:pt idx="2011">
                  <c:v>53.9914941766</c:v>
                </c:pt>
                <c:pt idx="2012">
                  <c:v>53.994420492</c:v>
                </c:pt>
                <c:pt idx="2013">
                  <c:v>53.9953959305</c:v>
                </c:pt>
                <c:pt idx="2014">
                  <c:v>54.017831015</c:v>
                </c:pt>
                <c:pt idx="2015">
                  <c:v>54.0987924072</c:v>
                </c:pt>
                <c:pt idx="2016">
                  <c:v>54.10366959949999</c:v>
                </c:pt>
                <c:pt idx="2017">
                  <c:v>54.1134239841</c:v>
                </c:pt>
                <c:pt idx="2018">
                  <c:v>54.1553678378</c:v>
                </c:pt>
                <c:pt idx="2019">
                  <c:v>54.1563432763</c:v>
                </c:pt>
                <c:pt idx="2020">
                  <c:v>54.2295011608</c:v>
                </c:pt>
                <c:pt idx="2021">
                  <c:v>54.2304765992</c:v>
                </c:pt>
                <c:pt idx="2022">
                  <c:v>54.3270450067</c:v>
                </c:pt>
                <c:pt idx="2023">
                  <c:v>54.3289958836</c:v>
                </c:pt>
                <c:pt idx="2024">
                  <c:v>54.3377748298</c:v>
                </c:pt>
                <c:pt idx="2025">
                  <c:v>54.3397257067</c:v>
                </c:pt>
                <c:pt idx="2026">
                  <c:v>54.4431221834</c:v>
                </c:pt>
                <c:pt idx="2027">
                  <c:v>54.44409762189994</c:v>
                </c:pt>
                <c:pt idx="2028">
                  <c:v>54.45482744489983</c:v>
                </c:pt>
                <c:pt idx="2029">
                  <c:v>54.4558028834</c:v>
                </c:pt>
                <c:pt idx="2030">
                  <c:v>54.45872919880001</c:v>
                </c:pt>
                <c:pt idx="2031">
                  <c:v>54.46945902180001</c:v>
                </c:pt>
                <c:pt idx="2032">
                  <c:v>54.47336077569999</c:v>
                </c:pt>
                <c:pt idx="2033">
                  <c:v>54.50067305250001</c:v>
                </c:pt>
                <c:pt idx="2034">
                  <c:v>54.5035993679</c:v>
                </c:pt>
                <c:pt idx="2035">
                  <c:v>54.5153046294</c:v>
                </c:pt>
                <c:pt idx="2036">
                  <c:v>54.5309116448</c:v>
                </c:pt>
                <c:pt idx="2037">
                  <c:v>54.5367642755</c:v>
                </c:pt>
                <c:pt idx="2038">
                  <c:v>54.5387151525</c:v>
                </c:pt>
                <c:pt idx="2039">
                  <c:v>54.5396905909</c:v>
                </c:pt>
                <c:pt idx="2040">
                  <c:v>54.6294309292</c:v>
                </c:pt>
                <c:pt idx="2041">
                  <c:v>54.6391853138</c:v>
                </c:pt>
                <c:pt idx="2042">
                  <c:v>54.6421116292</c:v>
                </c:pt>
                <c:pt idx="2043">
                  <c:v>54.6616203984</c:v>
                </c:pt>
                <c:pt idx="2044">
                  <c:v>54.66454671370001</c:v>
                </c:pt>
                <c:pt idx="2045">
                  <c:v>54.6684484676</c:v>
                </c:pt>
                <c:pt idx="2046">
                  <c:v>54.669423906</c:v>
                </c:pt>
                <c:pt idx="2047">
                  <c:v>54.7055151291</c:v>
                </c:pt>
                <c:pt idx="2048">
                  <c:v>54.707466006</c:v>
                </c:pt>
                <c:pt idx="2049">
                  <c:v>54.7084414444</c:v>
                </c:pt>
                <c:pt idx="2050">
                  <c:v>54.71136775979983</c:v>
                </c:pt>
                <c:pt idx="2051">
                  <c:v>54.7152695136</c:v>
                </c:pt>
                <c:pt idx="2052">
                  <c:v>54.7162449521</c:v>
                </c:pt>
                <c:pt idx="2053">
                  <c:v>54.718195829</c:v>
                </c:pt>
                <c:pt idx="2054">
                  <c:v>54.7474589828</c:v>
                </c:pt>
                <c:pt idx="2055">
                  <c:v>54.7523361751</c:v>
                </c:pt>
                <c:pt idx="2056">
                  <c:v>54.8479291442</c:v>
                </c:pt>
                <c:pt idx="2057">
                  <c:v>55.05374665909999</c:v>
                </c:pt>
                <c:pt idx="2058">
                  <c:v>55.0674027976</c:v>
                </c:pt>
                <c:pt idx="2059">
                  <c:v>55.07325542830001</c:v>
                </c:pt>
                <c:pt idx="2060">
                  <c:v>55.0781326206</c:v>
                </c:pt>
                <c:pt idx="2061">
                  <c:v>55.0791080591</c:v>
                </c:pt>
                <c:pt idx="2062">
                  <c:v>55.08496068979994</c:v>
                </c:pt>
                <c:pt idx="2063">
                  <c:v>55.1922589204</c:v>
                </c:pt>
                <c:pt idx="2064">
                  <c:v>55.1932343588</c:v>
                </c:pt>
                <c:pt idx="2065">
                  <c:v>55.1942097973</c:v>
                </c:pt>
                <c:pt idx="2066">
                  <c:v>55.2263992665</c:v>
                </c:pt>
                <c:pt idx="2067">
                  <c:v>55.2273747049</c:v>
                </c:pt>
                <c:pt idx="2068">
                  <c:v>55.2429817203</c:v>
                </c:pt>
                <c:pt idx="2069">
                  <c:v>55.2595641741</c:v>
                </c:pt>
                <c:pt idx="2070">
                  <c:v>55.297606274</c:v>
                </c:pt>
                <c:pt idx="2071">
                  <c:v>55.3307711816</c:v>
                </c:pt>
                <c:pt idx="2072">
                  <c:v>55.33564837390001</c:v>
                </c:pt>
                <c:pt idx="2073">
                  <c:v>55.34345188159999</c:v>
                </c:pt>
                <c:pt idx="2074">
                  <c:v>55.3444273201</c:v>
                </c:pt>
                <c:pt idx="2075">
                  <c:v>55.35808345849983</c:v>
                </c:pt>
                <c:pt idx="2076">
                  <c:v>55.3619852124</c:v>
                </c:pt>
                <c:pt idx="2077">
                  <c:v>55.3629606508</c:v>
                </c:pt>
                <c:pt idx="2078">
                  <c:v>55.41173257379999</c:v>
                </c:pt>
                <c:pt idx="2079">
                  <c:v>55.4127080123</c:v>
                </c:pt>
                <c:pt idx="2080">
                  <c:v>55.4214869584</c:v>
                </c:pt>
                <c:pt idx="2081">
                  <c:v>55.4263641507</c:v>
                </c:pt>
                <c:pt idx="2082">
                  <c:v>55.43416765839999</c:v>
                </c:pt>
                <c:pt idx="2083">
                  <c:v>55.5385395735</c:v>
                </c:pt>
                <c:pt idx="2084">
                  <c:v>55.54244132740001</c:v>
                </c:pt>
                <c:pt idx="2085">
                  <c:v>55.5434167658</c:v>
                </c:pt>
                <c:pt idx="2086">
                  <c:v>55.5443922043</c:v>
                </c:pt>
                <c:pt idx="2087">
                  <c:v>55.5619500966</c:v>
                </c:pt>
                <c:pt idx="2088">
                  <c:v>55.562925535</c:v>
                </c:pt>
                <c:pt idx="2089">
                  <c:v>55.5853606196</c:v>
                </c:pt>
                <c:pt idx="2090">
                  <c:v>55.60194307339999</c:v>
                </c:pt>
                <c:pt idx="2091">
                  <c:v>55.6312062272</c:v>
                </c:pt>
                <c:pt idx="2092">
                  <c:v>55.86140970369983</c:v>
                </c:pt>
                <c:pt idx="2093">
                  <c:v>55.8653114575</c:v>
                </c:pt>
                <c:pt idx="2094">
                  <c:v>55.8672623344</c:v>
                </c:pt>
                <c:pt idx="2095">
                  <c:v>55.89457461129999</c:v>
                </c:pt>
                <c:pt idx="2096">
                  <c:v>55.8965254882</c:v>
                </c:pt>
                <c:pt idx="2097">
                  <c:v>56.0760061648</c:v>
                </c:pt>
                <c:pt idx="2098">
                  <c:v>56.0847851109</c:v>
                </c:pt>
                <c:pt idx="2099">
                  <c:v>56.0945394955</c:v>
                </c:pt>
                <c:pt idx="2100">
                  <c:v>56.095514934</c:v>
                </c:pt>
                <c:pt idx="2101">
                  <c:v>56.1345324723</c:v>
                </c:pt>
                <c:pt idx="2102">
                  <c:v>56.2184201799</c:v>
                </c:pt>
                <c:pt idx="2103">
                  <c:v>56.2193956183</c:v>
                </c:pt>
                <c:pt idx="2104">
                  <c:v>56.2281745645</c:v>
                </c:pt>
                <c:pt idx="2105">
                  <c:v>56.2291500029</c:v>
                </c:pt>
                <c:pt idx="2106">
                  <c:v>56.2486587721</c:v>
                </c:pt>
                <c:pt idx="2107">
                  <c:v>56.2603640336</c:v>
                </c:pt>
                <c:pt idx="2108">
                  <c:v>56.2613394721</c:v>
                </c:pt>
                <c:pt idx="2109">
                  <c:v>56.2623149106</c:v>
                </c:pt>
                <c:pt idx="2110">
                  <c:v>56.31303771050001</c:v>
                </c:pt>
                <c:pt idx="2111">
                  <c:v>56.3140131489</c:v>
                </c:pt>
                <c:pt idx="2112">
                  <c:v>56.3286447258</c:v>
                </c:pt>
                <c:pt idx="2113">
                  <c:v>56.33742367189983</c:v>
                </c:pt>
                <c:pt idx="2114">
                  <c:v>56.3383991104</c:v>
                </c:pt>
                <c:pt idx="2115">
                  <c:v>56.34132542579999</c:v>
                </c:pt>
                <c:pt idx="2116">
                  <c:v>56.34522717959999</c:v>
                </c:pt>
                <c:pt idx="2117">
                  <c:v>56.4495990948</c:v>
                </c:pt>
                <c:pt idx="2118">
                  <c:v>56.4535008486</c:v>
                </c:pt>
                <c:pt idx="2119">
                  <c:v>56.4632552332</c:v>
                </c:pt>
                <c:pt idx="2120">
                  <c:v>56.5500692561</c:v>
                </c:pt>
                <c:pt idx="2121">
                  <c:v>56.55104469459999</c:v>
                </c:pt>
                <c:pt idx="2122">
                  <c:v>56.552020133</c:v>
                </c:pt>
                <c:pt idx="2123">
                  <c:v>56.5607990792</c:v>
                </c:pt>
                <c:pt idx="2124">
                  <c:v>56.5617745176</c:v>
                </c:pt>
                <c:pt idx="2125">
                  <c:v>56.5998166176</c:v>
                </c:pt>
                <c:pt idx="2126">
                  <c:v>56.6154236329</c:v>
                </c:pt>
                <c:pt idx="2127">
                  <c:v>56.61737450979999</c:v>
                </c:pt>
                <c:pt idx="2128">
                  <c:v>56.6183499483</c:v>
                </c:pt>
                <c:pt idx="2129">
                  <c:v>56.6993113404</c:v>
                </c:pt>
                <c:pt idx="2130">
                  <c:v>56.7002867789</c:v>
                </c:pt>
                <c:pt idx="2131">
                  <c:v>56.7246727404</c:v>
                </c:pt>
                <c:pt idx="2132">
                  <c:v>56.7256481789</c:v>
                </c:pt>
                <c:pt idx="2133">
                  <c:v>56.7461323865</c:v>
                </c:pt>
                <c:pt idx="2134">
                  <c:v>56.7568622096</c:v>
                </c:pt>
                <c:pt idx="2135">
                  <c:v>56.757837648</c:v>
                </c:pt>
                <c:pt idx="2136">
                  <c:v>56.7919779941</c:v>
                </c:pt>
                <c:pt idx="2137">
                  <c:v>56.7949043095</c:v>
                </c:pt>
                <c:pt idx="2138">
                  <c:v>56.7958797479</c:v>
                </c:pt>
                <c:pt idx="2139">
                  <c:v>56.83684816319999</c:v>
                </c:pt>
                <c:pt idx="2140">
                  <c:v>56.83879904020001</c:v>
                </c:pt>
                <c:pt idx="2141">
                  <c:v>56.8466025478</c:v>
                </c:pt>
                <c:pt idx="2142">
                  <c:v>56.8729393863</c:v>
                </c:pt>
                <c:pt idx="2143">
                  <c:v>56.91098148619999</c:v>
                </c:pt>
                <c:pt idx="2144">
                  <c:v>56.9129323631</c:v>
                </c:pt>
                <c:pt idx="2145">
                  <c:v>56.91488323999999</c:v>
                </c:pt>
                <c:pt idx="2146">
                  <c:v>56.9285393785</c:v>
                </c:pt>
                <c:pt idx="2147">
                  <c:v>56.94122007839999</c:v>
                </c:pt>
                <c:pt idx="2148">
                  <c:v>57.00657445519999</c:v>
                </c:pt>
                <c:pt idx="2149">
                  <c:v>57.00754989369999</c:v>
                </c:pt>
                <c:pt idx="2150">
                  <c:v>57.0221814706</c:v>
                </c:pt>
                <c:pt idx="2151">
                  <c:v>57.0387639244</c:v>
                </c:pt>
                <c:pt idx="2152">
                  <c:v>57.08070777810001</c:v>
                </c:pt>
                <c:pt idx="2153">
                  <c:v>57.0885112858</c:v>
                </c:pt>
                <c:pt idx="2154">
                  <c:v>57.097290232</c:v>
                </c:pt>
                <c:pt idx="2155">
                  <c:v>57.0982656704</c:v>
                </c:pt>
                <c:pt idx="2156">
                  <c:v>57.1002165473</c:v>
                </c:pt>
                <c:pt idx="2157">
                  <c:v>57.1021674243</c:v>
                </c:pt>
                <c:pt idx="2158">
                  <c:v>57.1050937396</c:v>
                </c:pt>
                <c:pt idx="2159">
                  <c:v>57.1460621549</c:v>
                </c:pt>
                <c:pt idx="2160">
                  <c:v>57.14703759339999</c:v>
                </c:pt>
                <c:pt idx="2161">
                  <c:v>57.1480130319</c:v>
                </c:pt>
                <c:pt idx="2162">
                  <c:v>57.1733744318</c:v>
                </c:pt>
                <c:pt idx="2163">
                  <c:v>57.22312179320001</c:v>
                </c:pt>
                <c:pt idx="2164">
                  <c:v>57.2377533701</c:v>
                </c:pt>
                <c:pt idx="2165">
                  <c:v>57.3089603777</c:v>
                </c:pt>
                <c:pt idx="2166">
                  <c:v>57.3099358161</c:v>
                </c:pt>
                <c:pt idx="2167">
                  <c:v>57.31969020069999</c:v>
                </c:pt>
                <c:pt idx="2168">
                  <c:v>57.3206656392</c:v>
                </c:pt>
                <c:pt idx="2169">
                  <c:v>57.3928480852</c:v>
                </c:pt>
                <c:pt idx="2170">
                  <c:v>57.4055287852</c:v>
                </c:pt>
                <c:pt idx="2171">
                  <c:v>57.4065042236</c:v>
                </c:pt>
                <c:pt idx="2172">
                  <c:v>57.4464972005</c:v>
                </c:pt>
                <c:pt idx="2173">
                  <c:v>57.447472639</c:v>
                </c:pt>
                <c:pt idx="2174">
                  <c:v>57.45137439280001</c:v>
                </c:pt>
                <c:pt idx="2175">
                  <c:v>57.4523498312</c:v>
                </c:pt>
                <c:pt idx="2176">
                  <c:v>57.4533252697</c:v>
                </c:pt>
                <c:pt idx="2177">
                  <c:v>57.4718586004</c:v>
                </c:pt>
                <c:pt idx="2178">
                  <c:v>57.4728340389</c:v>
                </c:pt>
                <c:pt idx="2179">
                  <c:v>57.5001463158</c:v>
                </c:pt>
                <c:pt idx="2180">
                  <c:v>57.5020971927</c:v>
                </c:pt>
                <c:pt idx="2181">
                  <c:v>57.5528199926</c:v>
                </c:pt>
                <c:pt idx="2182">
                  <c:v>57.553795431</c:v>
                </c:pt>
                <c:pt idx="2183">
                  <c:v>57.5703778849</c:v>
                </c:pt>
                <c:pt idx="2184">
                  <c:v>57.5713533233</c:v>
                </c:pt>
                <c:pt idx="2185">
                  <c:v>57.5811077079</c:v>
                </c:pt>
                <c:pt idx="2186">
                  <c:v>57.5879357771</c:v>
                </c:pt>
                <c:pt idx="2187">
                  <c:v>57.5957392848</c:v>
                </c:pt>
                <c:pt idx="2188">
                  <c:v>57.71181646149999</c:v>
                </c:pt>
                <c:pt idx="2189">
                  <c:v>57.7127919</c:v>
                </c:pt>
                <c:pt idx="2190">
                  <c:v>57.7147427769</c:v>
                </c:pt>
                <c:pt idx="2191">
                  <c:v>57.71766909229999</c:v>
                </c:pt>
                <c:pt idx="2192">
                  <c:v>57.7420550537</c:v>
                </c:pt>
                <c:pt idx="2193">
                  <c:v>57.7898515383</c:v>
                </c:pt>
                <c:pt idx="2194">
                  <c:v>57.7908269767</c:v>
                </c:pt>
                <c:pt idx="2195">
                  <c:v>57.86496029969999</c:v>
                </c:pt>
                <c:pt idx="2196">
                  <c:v>57.8659357381</c:v>
                </c:pt>
                <c:pt idx="2197">
                  <c:v>57.8688620535</c:v>
                </c:pt>
                <c:pt idx="2198">
                  <c:v>57.86983749199999</c:v>
                </c:pt>
                <c:pt idx="2199">
                  <c:v>57.8727638073</c:v>
                </c:pt>
                <c:pt idx="2200">
                  <c:v>57.916658538</c:v>
                </c:pt>
                <c:pt idx="2201">
                  <c:v>57.9605532687</c:v>
                </c:pt>
                <c:pt idx="2202">
                  <c:v>57.9625041456</c:v>
                </c:pt>
                <c:pt idx="2203">
                  <c:v>58.1293041222</c:v>
                </c:pt>
                <c:pt idx="2204">
                  <c:v>58.1361321914</c:v>
                </c:pt>
                <c:pt idx="2205">
                  <c:v>58.1907567452</c:v>
                </c:pt>
                <c:pt idx="2206">
                  <c:v>58.1917321836</c:v>
                </c:pt>
                <c:pt idx="2207">
                  <c:v>58.1936830605</c:v>
                </c:pt>
                <c:pt idx="2208">
                  <c:v>58.2414795451</c:v>
                </c:pt>
                <c:pt idx="2209">
                  <c:v>58.2424549835</c:v>
                </c:pt>
                <c:pt idx="2210">
                  <c:v>58.3741391756</c:v>
                </c:pt>
                <c:pt idx="2211">
                  <c:v>58.3760900525</c:v>
                </c:pt>
                <c:pt idx="2212">
                  <c:v>58.37901636790001</c:v>
                </c:pt>
                <c:pt idx="2213">
                  <c:v>58.3799918063</c:v>
                </c:pt>
                <c:pt idx="2214">
                  <c:v>58.38584443709983</c:v>
                </c:pt>
                <c:pt idx="2215">
                  <c:v>58.3946233832</c:v>
                </c:pt>
                <c:pt idx="2216">
                  <c:v>58.3955988217</c:v>
                </c:pt>
                <c:pt idx="2217">
                  <c:v>58.398525137</c:v>
                </c:pt>
                <c:pt idx="2218">
                  <c:v>58.4375426754</c:v>
                </c:pt>
                <c:pt idx="2219">
                  <c:v>58.4424198677</c:v>
                </c:pt>
                <c:pt idx="2220">
                  <c:v>58.4463216216</c:v>
                </c:pt>
                <c:pt idx="2221">
                  <c:v>58.4531496908</c:v>
                </c:pt>
                <c:pt idx="2222">
                  <c:v>58.50094617529999</c:v>
                </c:pt>
                <c:pt idx="2223">
                  <c:v>58.5028970522</c:v>
                </c:pt>
                <c:pt idx="2224">
                  <c:v>58.5038724907</c:v>
                </c:pt>
                <c:pt idx="2225">
                  <c:v>58.6609180827</c:v>
                </c:pt>
                <c:pt idx="2226">
                  <c:v>58.665795275</c:v>
                </c:pt>
                <c:pt idx="2227">
                  <c:v>58.6667707134</c:v>
                </c:pt>
                <c:pt idx="2228">
                  <c:v>58.7360268441</c:v>
                </c:pt>
                <c:pt idx="2229">
                  <c:v>58.737977721</c:v>
                </c:pt>
                <c:pt idx="2230">
                  <c:v>58.7428549133</c:v>
                </c:pt>
                <c:pt idx="2231">
                  <c:v>58.7457812287</c:v>
                </c:pt>
                <c:pt idx="2232">
                  <c:v>58.8472268285</c:v>
                </c:pt>
                <c:pt idx="2233">
                  <c:v>58.8560057746</c:v>
                </c:pt>
                <c:pt idx="2234">
                  <c:v>58.8628338438</c:v>
                </c:pt>
                <c:pt idx="2235">
                  <c:v>58.86478472069999</c:v>
                </c:pt>
                <c:pt idx="2236">
                  <c:v>58.8657601592</c:v>
                </c:pt>
                <c:pt idx="2237">
                  <c:v>58.8735636669</c:v>
                </c:pt>
                <c:pt idx="2238">
                  <c:v>58.87453910529999</c:v>
                </c:pt>
                <c:pt idx="2239">
                  <c:v>58.8784408592</c:v>
                </c:pt>
                <c:pt idx="2240">
                  <c:v>58.8794162976</c:v>
                </c:pt>
                <c:pt idx="2241">
                  <c:v>58.9330654129</c:v>
                </c:pt>
                <c:pt idx="2242">
                  <c:v>58.9350162898</c:v>
                </c:pt>
                <c:pt idx="2243">
                  <c:v>58.9555004975</c:v>
                </c:pt>
                <c:pt idx="2244">
                  <c:v>58.9564759359</c:v>
                </c:pt>
                <c:pt idx="2245">
                  <c:v>58.9633040052</c:v>
                </c:pt>
                <c:pt idx="2246">
                  <c:v>58.97988645899999</c:v>
                </c:pt>
                <c:pt idx="2247">
                  <c:v>59.0120759281</c:v>
                </c:pt>
                <c:pt idx="2248">
                  <c:v>59.0130513666</c:v>
                </c:pt>
                <c:pt idx="2249">
                  <c:v>59.014026805</c:v>
                </c:pt>
                <c:pt idx="2250">
                  <c:v>59.0179285589</c:v>
                </c:pt>
                <c:pt idx="2251">
                  <c:v>59.0189039973</c:v>
                </c:pt>
                <c:pt idx="2252">
                  <c:v>59.0257320666</c:v>
                </c:pt>
                <c:pt idx="2253">
                  <c:v>59.026707505</c:v>
                </c:pt>
                <c:pt idx="2254">
                  <c:v>59.0276829435</c:v>
                </c:pt>
                <c:pt idx="2255">
                  <c:v>59.1037671433</c:v>
                </c:pt>
                <c:pt idx="2256">
                  <c:v>59.10669345869999</c:v>
                </c:pt>
                <c:pt idx="2257">
                  <c:v>59.1076688972</c:v>
                </c:pt>
                <c:pt idx="2258">
                  <c:v>59.136932051</c:v>
                </c:pt>
                <c:pt idx="2259">
                  <c:v>59.1388829279</c:v>
                </c:pt>
                <c:pt idx="2260">
                  <c:v>59.1418092433</c:v>
                </c:pt>
                <c:pt idx="2261">
                  <c:v>59.1457109971</c:v>
                </c:pt>
                <c:pt idx="2262">
                  <c:v>59.14668643559999</c:v>
                </c:pt>
                <c:pt idx="2263">
                  <c:v>59.2022864277</c:v>
                </c:pt>
                <c:pt idx="2264">
                  <c:v>59.2032618662</c:v>
                </c:pt>
                <c:pt idx="2265">
                  <c:v>59.2120408123</c:v>
                </c:pt>
                <c:pt idx="2266">
                  <c:v>59.2130162508</c:v>
                </c:pt>
                <c:pt idx="2267">
                  <c:v>59.2256969508</c:v>
                </c:pt>
                <c:pt idx="2268">
                  <c:v>59.2276478277</c:v>
                </c:pt>
                <c:pt idx="2269">
                  <c:v>59.2286232662</c:v>
                </c:pt>
                <c:pt idx="2270">
                  <c:v>59.2949530814</c:v>
                </c:pt>
                <c:pt idx="2271">
                  <c:v>59.31348641209983</c:v>
                </c:pt>
                <c:pt idx="2272">
                  <c:v>59.3154372891</c:v>
                </c:pt>
                <c:pt idx="2273">
                  <c:v>59.3203144814</c:v>
                </c:pt>
                <c:pt idx="2274">
                  <c:v>59.3222653583</c:v>
                </c:pt>
                <c:pt idx="2275">
                  <c:v>59.32324079670001</c:v>
                </c:pt>
                <c:pt idx="2276">
                  <c:v>59.3261671121</c:v>
                </c:pt>
                <c:pt idx="2277">
                  <c:v>59.5222302425</c:v>
                </c:pt>
                <c:pt idx="2278">
                  <c:v>59.523205681</c:v>
                </c:pt>
                <c:pt idx="2279">
                  <c:v>59.5241811194</c:v>
                </c:pt>
                <c:pt idx="2280">
                  <c:v>59.5680758501</c:v>
                </c:pt>
                <c:pt idx="2281">
                  <c:v>59.57002672700001</c:v>
                </c:pt>
                <c:pt idx="2282">
                  <c:v>59.5710021655</c:v>
                </c:pt>
                <c:pt idx="2283">
                  <c:v>59.642209173</c:v>
                </c:pt>
                <c:pt idx="2284">
                  <c:v>59.6480618038</c:v>
                </c:pt>
                <c:pt idx="2285">
                  <c:v>59.6490372422</c:v>
                </c:pt>
                <c:pt idx="2286">
                  <c:v>59.6539144345</c:v>
                </c:pt>
                <c:pt idx="2287">
                  <c:v>59.6607425038</c:v>
                </c:pt>
                <c:pt idx="2288">
                  <c:v>59.7709670497</c:v>
                </c:pt>
                <c:pt idx="2289">
                  <c:v>59.7729179266</c:v>
                </c:pt>
                <c:pt idx="2290">
                  <c:v>59.77486880350001</c:v>
                </c:pt>
                <c:pt idx="2291">
                  <c:v>59.775844242</c:v>
                </c:pt>
                <c:pt idx="2292">
                  <c:v>59.87631440329999</c:v>
                </c:pt>
                <c:pt idx="2293">
                  <c:v>59.8792407187</c:v>
                </c:pt>
                <c:pt idx="2294">
                  <c:v>59.88021615719999</c:v>
                </c:pt>
                <c:pt idx="2295">
                  <c:v>59.8821670341</c:v>
                </c:pt>
                <c:pt idx="2296">
                  <c:v>59.8880196648</c:v>
                </c:pt>
                <c:pt idx="2297">
                  <c:v>59.97776000309999</c:v>
                </c:pt>
                <c:pt idx="2298">
                  <c:v>59.9806863185</c:v>
                </c:pt>
                <c:pt idx="2299">
                  <c:v>59.98166175699982</c:v>
                </c:pt>
                <c:pt idx="2300">
                  <c:v>59.9826371954</c:v>
                </c:pt>
                <c:pt idx="2301">
                  <c:v>60.0518933261</c:v>
                </c:pt>
                <c:pt idx="2302">
                  <c:v>60.0528687645</c:v>
                </c:pt>
                <c:pt idx="2303">
                  <c:v>60.0557950799</c:v>
                </c:pt>
                <c:pt idx="2304">
                  <c:v>60.11432138750001</c:v>
                </c:pt>
                <c:pt idx="2305">
                  <c:v>60.1231003336</c:v>
                </c:pt>
                <c:pt idx="2306">
                  <c:v>60.174798572</c:v>
                </c:pt>
                <c:pt idx="2307">
                  <c:v>60.17772488729999</c:v>
                </c:pt>
                <c:pt idx="2308">
                  <c:v>60.4986441405</c:v>
                </c:pt>
                <c:pt idx="2309">
                  <c:v>60.499619579</c:v>
                </c:pt>
                <c:pt idx="2310">
                  <c:v>60.5162020328</c:v>
                </c:pt>
                <c:pt idx="2311">
                  <c:v>60.5191283482</c:v>
                </c:pt>
                <c:pt idx="2312">
                  <c:v>60.5464406251</c:v>
                </c:pt>
                <c:pt idx="2313">
                  <c:v>60.548391502</c:v>
                </c:pt>
                <c:pt idx="2314">
                  <c:v>60.6361809633</c:v>
                </c:pt>
                <c:pt idx="2315">
                  <c:v>60.6410581556</c:v>
                </c:pt>
                <c:pt idx="2316">
                  <c:v>60.7190932324</c:v>
                </c:pt>
                <c:pt idx="2317">
                  <c:v>60.7239704247</c:v>
                </c:pt>
                <c:pt idx="2318">
                  <c:v>60.7347002478</c:v>
                </c:pt>
                <c:pt idx="2319">
                  <c:v>60.7366511247</c:v>
                </c:pt>
                <c:pt idx="2320">
                  <c:v>60.7386020016</c:v>
                </c:pt>
                <c:pt idx="2321">
                  <c:v>60.81175988610001</c:v>
                </c:pt>
                <c:pt idx="2322">
                  <c:v>60.8127353245</c:v>
                </c:pt>
                <c:pt idx="2323">
                  <c:v>60.8215142707</c:v>
                </c:pt>
                <c:pt idx="2324">
                  <c:v>60.837121286</c:v>
                </c:pt>
                <c:pt idx="2325">
                  <c:v>60.84199847829989</c:v>
                </c:pt>
                <c:pt idx="2326">
                  <c:v>60.88101601669999</c:v>
                </c:pt>
                <c:pt idx="2327">
                  <c:v>60.8829668936</c:v>
                </c:pt>
                <c:pt idx="2328">
                  <c:v>60.8839423321</c:v>
                </c:pt>
                <c:pt idx="2329">
                  <c:v>60.8849177705</c:v>
                </c:pt>
                <c:pt idx="2330">
                  <c:v>60.92198443199999</c:v>
                </c:pt>
                <c:pt idx="2331">
                  <c:v>60.92783706279999</c:v>
                </c:pt>
                <c:pt idx="2332">
                  <c:v>61.0312335395</c:v>
                </c:pt>
                <c:pt idx="2333">
                  <c:v>61.0331844164</c:v>
                </c:pt>
                <c:pt idx="2334">
                  <c:v>61.0351352933</c:v>
                </c:pt>
                <c:pt idx="2335">
                  <c:v>61.1209738778</c:v>
                </c:pt>
                <c:pt idx="2336">
                  <c:v>61.1404826469</c:v>
                </c:pt>
                <c:pt idx="2337">
                  <c:v>61.1414580854</c:v>
                </c:pt>
                <c:pt idx="2338">
                  <c:v>61.14438440079999</c:v>
                </c:pt>
                <c:pt idx="2339">
                  <c:v>61.1541387854</c:v>
                </c:pt>
                <c:pt idx="2340">
                  <c:v>61.212665093</c:v>
                </c:pt>
                <c:pt idx="2341">
                  <c:v>61.2175422853</c:v>
                </c:pt>
                <c:pt idx="2342">
                  <c:v>61.2194931622</c:v>
                </c:pt>
                <c:pt idx="2343">
                  <c:v>61.24778087750001</c:v>
                </c:pt>
                <c:pt idx="2344">
                  <c:v>61.3228896389</c:v>
                </c:pt>
                <c:pt idx="2345">
                  <c:v>61.32484051579984</c:v>
                </c:pt>
                <c:pt idx="2346">
                  <c:v>61.34532472350001</c:v>
                </c:pt>
                <c:pt idx="2347">
                  <c:v>61.3472756004</c:v>
                </c:pt>
                <c:pt idx="2348">
                  <c:v>61.35410366959999</c:v>
                </c:pt>
                <c:pt idx="2349">
                  <c:v>61.3550791081</c:v>
                </c:pt>
                <c:pt idx="2350">
                  <c:v>61.36190717729983</c:v>
                </c:pt>
                <c:pt idx="2351">
                  <c:v>61.3638580542</c:v>
                </c:pt>
                <c:pt idx="2352">
                  <c:v>61.5043211924</c:v>
                </c:pt>
                <c:pt idx="2353">
                  <c:v>61.5579703077</c:v>
                </c:pt>
                <c:pt idx="2354">
                  <c:v>61.5852825845</c:v>
                </c:pt>
                <c:pt idx="2355">
                  <c:v>61.58723346139983</c:v>
                </c:pt>
                <c:pt idx="2356">
                  <c:v>61.5950369691</c:v>
                </c:pt>
                <c:pt idx="2357">
                  <c:v>61.669170292</c:v>
                </c:pt>
                <c:pt idx="2358">
                  <c:v>61.6720966074</c:v>
                </c:pt>
                <c:pt idx="2359">
                  <c:v>61.6994088843</c:v>
                </c:pt>
                <c:pt idx="2360">
                  <c:v>61.7930509764</c:v>
                </c:pt>
                <c:pt idx="2361">
                  <c:v>61.7979281687</c:v>
                </c:pt>
                <c:pt idx="2362">
                  <c:v>61.7989036072</c:v>
                </c:pt>
                <c:pt idx="2363">
                  <c:v>61.802805361</c:v>
                </c:pt>
                <c:pt idx="2364">
                  <c:v>61.8037807995</c:v>
                </c:pt>
                <c:pt idx="2365">
                  <c:v>61.9140053454</c:v>
                </c:pt>
                <c:pt idx="2366">
                  <c:v>61.9286369223</c:v>
                </c:pt>
                <c:pt idx="2367">
                  <c:v>61.9315632377</c:v>
                </c:pt>
                <c:pt idx="2368">
                  <c:v>61.9325386761</c:v>
                </c:pt>
                <c:pt idx="2369">
                  <c:v>61.9657035838</c:v>
                </c:pt>
                <c:pt idx="2370">
                  <c:v>61.9686298991</c:v>
                </c:pt>
                <c:pt idx="2371">
                  <c:v>61.9696053376</c:v>
                </c:pt>
                <c:pt idx="2372">
                  <c:v>62.04178778359999</c:v>
                </c:pt>
                <c:pt idx="2373">
                  <c:v>62.0495912913</c:v>
                </c:pt>
                <c:pt idx="2374">
                  <c:v>62.05056672969999</c:v>
                </c:pt>
                <c:pt idx="2375">
                  <c:v>62.1412825065</c:v>
                </c:pt>
                <c:pt idx="2376">
                  <c:v>62.1422579449</c:v>
                </c:pt>
                <c:pt idx="2377">
                  <c:v>62.1432333834</c:v>
                </c:pt>
                <c:pt idx="2378">
                  <c:v>62.15006145259999</c:v>
                </c:pt>
                <c:pt idx="2379">
                  <c:v>62.1510368911</c:v>
                </c:pt>
                <c:pt idx="2380">
                  <c:v>62.4895140366</c:v>
                </c:pt>
                <c:pt idx="2381">
                  <c:v>62.5002438596</c:v>
                </c:pt>
                <c:pt idx="2382">
                  <c:v>62.5587701672</c:v>
                </c:pt>
                <c:pt idx="2383">
                  <c:v>62.5851070056</c:v>
                </c:pt>
                <c:pt idx="2384">
                  <c:v>62.5909596364</c:v>
                </c:pt>
                <c:pt idx="2385">
                  <c:v>62.60168945939971</c:v>
                </c:pt>
                <c:pt idx="2386">
                  <c:v>62.6036403363</c:v>
                </c:pt>
                <c:pt idx="2387">
                  <c:v>62.6553385747</c:v>
                </c:pt>
                <c:pt idx="2388">
                  <c:v>62.6582648901</c:v>
                </c:pt>
                <c:pt idx="2389">
                  <c:v>62.660215767</c:v>
                </c:pt>
                <c:pt idx="2390">
                  <c:v>62.6641175208</c:v>
                </c:pt>
                <c:pt idx="2391">
                  <c:v>62.6650929593</c:v>
                </c:pt>
                <c:pt idx="2392">
                  <c:v>62.6689947131</c:v>
                </c:pt>
                <c:pt idx="2393">
                  <c:v>62.6699701516</c:v>
                </c:pt>
                <c:pt idx="2394">
                  <c:v>62.7987280282</c:v>
                </c:pt>
                <c:pt idx="2395">
                  <c:v>62.80945785129983</c:v>
                </c:pt>
                <c:pt idx="2396">
                  <c:v>62.8104332898</c:v>
                </c:pt>
                <c:pt idx="2397">
                  <c:v>62.8338438128</c:v>
                </c:pt>
                <c:pt idx="2398">
                  <c:v>62.9226087126</c:v>
                </c:pt>
                <c:pt idx="2399">
                  <c:v>62.9245595895</c:v>
                </c:pt>
                <c:pt idx="2400">
                  <c:v>62.925535028</c:v>
                </c:pt>
                <c:pt idx="2401">
                  <c:v>62.961626251</c:v>
                </c:pt>
                <c:pt idx="2402">
                  <c:v>62.9655280048</c:v>
                </c:pt>
                <c:pt idx="2403">
                  <c:v>62.9694297587</c:v>
                </c:pt>
                <c:pt idx="2404">
                  <c:v>62.9704051971</c:v>
                </c:pt>
                <c:pt idx="2405">
                  <c:v>62.974306951</c:v>
                </c:pt>
                <c:pt idx="2406">
                  <c:v>63.05234202770001</c:v>
                </c:pt>
                <c:pt idx="2407">
                  <c:v>63.0533174662</c:v>
                </c:pt>
                <c:pt idx="2408">
                  <c:v>63.0894086892</c:v>
                </c:pt>
                <c:pt idx="2409">
                  <c:v>63.0972121969</c:v>
                </c:pt>
                <c:pt idx="2410">
                  <c:v>63.0991630738</c:v>
                </c:pt>
                <c:pt idx="2411">
                  <c:v>63.1001385123</c:v>
                </c:pt>
                <c:pt idx="2412">
                  <c:v>63.1011139507</c:v>
                </c:pt>
                <c:pt idx="2413">
                  <c:v>63.1030648276</c:v>
                </c:pt>
                <c:pt idx="2414">
                  <c:v>63.1040402661</c:v>
                </c:pt>
                <c:pt idx="2415">
                  <c:v>63.105991143</c:v>
                </c:pt>
                <c:pt idx="2416">
                  <c:v>63.1664683275</c:v>
                </c:pt>
                <c:pt idx="2417">
                  <c:v>63.167443766</c:v>
                </c:pt>
                <c:pt idx="2418">
                  <c:v>63.1791490275</c:v>
                </c:pt>
                <c:pt idx="2419">
                  <c:v>63.1967069198</c:v>
                </c:pt>
                <c:pt idx="2420">
                  <c:v>63.19768235820001</c:v>
                </c:pt>
                <c:pt idx="2421">
                  <c:v>63.2025595505</c:v>
                </c:pt>
                <c:pt idx="2422">
                  <c:v>63.2191420043</c:v>
                </c:pt>
                <c:pt idx="2423">
                  <c:v>63.2962016426</c:v>
                </c:pt>
                <c:pt idx="2424">
                  <c:v>63.2981525196</c:v>
                </c:pt>
                <c:pt idx="2425">
                  <c:v>63.299127958</c:v>
                </c:pt>
                <c:pt idx="2426">
                  <c:v>63.30693146569983</c:v>
                </c:pt>
                <c:pt idx="2427">
                  <c:v>63.3079069042</c:v>
                </c:pt>
                <c:pt idx="2428">
                  <c:v>63.3088823426</c:v>
                </c:pt>
                <c:pt idx="2429">
                  <c:v>63.31375953490001</c:v>
                </c:pt>
                <c:pt idx="2430">
                  <c:v>63.31668585029983</c:v>
                </c:pt>
                <c:pt idx="2431">
                  <c:v>63.3235139195</c:v>
                </c:pt>
                <c:pt idx="2432">
                  <c:v>63.3264402349</c:v>
                </c:pt>
                <c:pt idx="2433">
                  <c:v>63.3303419887</c:v>
                </c:pt>
                <c:pt idx="2434">
                  <c:v>63.34009637329999</c:v>
                </c:pt>
                <c:pt idx="2435">
                  <c:v>63.43764021929999</c:v>
                </c:pt>
                <c:pt idx="2436">
                  <c:v>63.43861565770001</c:v>
                </c:pt>
                <c:pt idx="2437">
                  <c:v>63.4659279346</c:v>
                </c:pt>
                <c:pt idx="2438">
                  <c:v>63.5654226575</c:v>
                </c:pt>
                <c:pt idx="2439">
                  <c:v>63.56932441129999</c:v>
                </c:pt>
                <c:pt idx="2440">
                  <c:v>63.5732261652</c:v>
                </c:pt>
                <c:pt idx="2441">
                  <c:v>63.57420160359999</c:v>
                </c:pt>
                <c:pt idx="2442">
                  <c:v>63.6688191342</c:v>
                </c:pt>
                <c:pt idx="2443">
                  <c:v>63.6736963265</c:v>
                </c:pt>
                <c:pt idx="2444">
                  <c:v>63.6756472034</c:v>
                </c:pt>
                <c:pt idx="2445">
                  <c:v>63.6971068495</c:v>
                </c:pt>
                <c:pt idx="2446">
                  <c:v>63.71368930329999</c:v>
                </c:pt>
                <c:pt idx="2447">
                  <c:v>63.71564018030001</c:v>
                </c:pt>
                <c:pt idx="2448">
                  <c:v>63.8561033184</c:v>
                </c:pt>
                <c:pt idx="2449">
                  <c:v>63.8629313877</c:v>
                </c:pt>
                <c:pt idx="2450">
                  <c:v>63.865857703</c:v>
                </c:pt>
                <c:pt idx="2451">
                  <c:v>63.8717103338</c:v>
                </c:pt>
                <c:pt idx="2452">
                  <c:v>63.878538403</c:v>
                </c:pt>
                <c:pt idx="2453">
                  <c:v>63.8863419107</c:v>
                </c:pt>
                <c:pt idx="2454">
                  <c:v>63.8873173491</c:v>
                </c:pt>
                <c:pt idx="2455">
                  <c:v>63.9858366336</c:v>
                </c:pt>
                <c:pt idx="2456">
                  <c:v>63.986812072</c:v>
                </c:pt>
                <c:pt idx="2457">
                  <c:v>63.9897383874</c:v>
                </c:pt>
                <c:pt idx="2458">
                  <c:v>63.9907138259</c:v>
                </c:pt>
                <c:pt idx="2459">
                  <c:v>64.00534540279956</c:v>
                </c:pt>
                <c:pt idx="2460">
                  <c:v>64.0063208412</c:v>
                </c:pt>
                <c:pt idx="2461">
                  <c:v>64.0287559258</c:v>
                </c:pt>
                <c:pt idx="2462">
                  <c:v>64.0326576796</c:v>
                </c:pt>
                <c:pt idx="2463">
                  <c:v>64.060945395</c:v>
                </c:pt>
                <c:pt idx="2464">
                  <c:v>64.0628962719</c:v>
                </c:pt>
                <c:pt idx="2465">
                  <c:v>64.2745664176</c:v>
                </c:pt>
                <c:pt idx="2466">
                  <c:v>64.27554185609945</c:v>
                </c:pt>
                <c:pt idx="2467">
                  <c:v>64.2794436099</c:v>
                </c:pt>
                <c:pt idx="2468">
                  <c:v>64.31553483289953</c:v>
                </c:pt>
                <c:pt idx="2469">
                  <c:v>64.3165102714</c:v>
                </c:pt>
                <c:pt idx="2470">
                  <c:v>64.3272400944</c:v>
                </c:pt>
                <c:pt idx="2471">
                  <c:v>64.37308570199976</c:v>
                </c:pt>
                <c:pt idx="2472">
                  <c:v>64.37406114049959</c:v>
                </c:pt>
                <c:pt idx="2473">
                  <c:v>64.37601201739953</c:v>
                </c:pt>
                <c:pt idx="2474">
                  <c:v>64.3799137712</c:v>
                </c:pt>
                <c:pt idx="2475">
                  <c:v>64.3808892097</c:v>
                </c:pt>
                <c:pt idx="2476">
                  <c:v>64.38479096350001</c:v>
                </c:pt>
                <c:pt idx="2477">
                  <c:v>64.4003979789</c:v>
                </c:pt>
                <c:pt idx="2478">
                  <c:v>64.40234885579953</c:v>
                </c:pt>
                <c:pt idx="2479">
                  <c:v>64.4423418326995</c:v>
                </c:pt>
                <c:pt idx="2480">
                  <c:v>64.55256637859956</c:v>
                </c:pt>
                <c:pt idx="2481">
                  <c:v>64.55354181699954</c:v>
                </c:pt>
                <c:pt idx="2482">
                  <c:v>64.5545172555</c:v>
                </c:pt>
                <c:pt idx="2483">
                  <c:v>64.5593944478</c:v>
                </c:pt>
                <c:pt idx="2484">
                  <c:v>64.5642716401</c:v>
                </c:pt>
                <c:pt idx="2485">
                  <c:v>64.5710997093</c:v>
                </c:pt>
                <c:pt idx="2486">
                  <c:v>64.63157689379958</c:v>
                </c:pt>
                <c:pt idx="2487">
                  <c:v>64.6345032092</c:v>
                </c:pt>
                <c:pt idx="2488">
                  <c:v>64.63938040150001</c:v>
                </c:pt>
                <c:pt idx="2489">
                  <c:v>64.7613102089</c:v>
                </c:pt>
                <c:pt idx="2490">
                  <c:v>64.8130084473</c:v>
                </c:pt>
                <c:pt idx="2491">
                  <c:v>64.820811955</c:v>
                </c:pt>
                <c:pt idx="2492">
                  <c:v>64.83544353190001</c:v>
                </c:pt>
                <c:pt idx="2493">
                  <c:v>64.8490996703</c:v>
                </c:pt>
                <c:pt idx="2494">
                  <c:v>64.85007510879953</c:v>
                </c:pt>
                <c:pt idx="2495">
                  <c:v>64.85397686259945</c:v>
                </c:pt>
                <c:pt idx="2496">
                  <c:v>64.85592773949959</c:v>
                </c:pt>
                <c:pt idx="2497">
                  <c:v>64.97590667</c:v>
                </c:pt>
                <c:pt idx="2498">
                  <c:v>64.97688210849945</c:v>
                </c:pt>
                <c:pt idx="2499">
                  <c:v>64.977857547</c:v>
                </c:pt>
                <c:pt idx="2500">
                  <c:v>64.9954154392</c:v>
                </c:pt>
                <c:pt idx="2501">
                  <c:v>65.0675978852</c:v>
                </c:pt>
                <c:pt idx="2502">
                  <c:v>65.0714996391</c:v>
                </c:pt>
                <c:pt idx="2503">
                  <c:v>65.0744259545</c:v>
                </c:pt>
                <c:pt idx="2504">
                  <c:v>65.07540139289945</c:v>
                </c:pt>
                <c:pt idx="2505">
                  <c:v>65.1378294543</c:v>
                </c:pt>
                <c:pt idx="2506">
                  <c:v>65.15733822349945</c:v>
                </c:pt>
                <c:pt idx="2507">
                  <c:v>65.15928910049956</c:v>
                </c:pt>
                <c:pt idx="2508">
                  <c:v>65.16806804659953</c:v>
                </c:pt>
                <c:pt idx="2509">
                  <c:v>65.169043485</c:v>
                </c:pt>
                <c:pt idx="2510">
                  <c:v>65.17684699269942</c:v>
                </c:pt>
                <c:pt idx="2511">
                  <c:v>65.1826996235</c:v>
                </c:pt>
                <c:pt idx="2512">
                  <c:v>65.1924540081</c:v>
                </c:pt>
                <c:pt idx="2513">
                  <c:v>65.2148890926</c:v>
                </c:pt>
                <c:pt idx="2514">
                  <c:v>65.4489943229</c:v>
                </c:pt>
                <c:pt idx="2515">
                  <c:v>65.4509451999</c:v>
                </c:pt>
                <c:pt idx="2516">
                  <c:v>65.4519206383</c:v>
                </c:pt>
                <c:pt idx="2517">
                  <c:v>65.45777326909998</c:v>
                </c:pt>
                <c:pt idx="2518">
                  <c:v>65.4606995845</c:v>
                </c:pt>
                <c:pt idx="2519">
                  <c:v>65.4616750229</c:v>
                </c:pt>
                <c:pt idx="2520">
                  <c:v>65.47533116139962</c:v>
                </c:pt>
                <c:pt idx="2521">
                  <c:v>65.50947150739967</c:v>
                </c:pt>
                <c:pt idx="2522">
                  <c:v>65.5114223844</c:v>
                </c:pt>
                <c:pt idx="2523">
                  <c:v>65.51239782279953</c:v>
                </c:pt>
                <c:pt idx="2524">
                  <c:v>65.5133732613</c:v>
                </c:pt>
                <c:pt idx="2525">
                  <c:v>65.5172750151</c:v>
                </c:pt>
                <c:pt idx="2526">
                  <c:v>65.5962855303</c:v>
                </c:pt>
                <c:pt idx="2527">
                  <c:v>65.5972609688</c:v>
                </c:pt>
                <c:pt idx="2528">
                  <c:v>65.6031135996</c:v>
                </c:pt>
                <c:pt idx="2529">
                  <c:v>65.61969605340001</c:v>
                </c:pt>
                <c:pt idx="2530">
                  <c:v>65.62847499949953</c:v>
                </c:pt>
                <c:pt idx="2531">
                  <c:v>65.6323767533995</c:v>
                </c:pt>
                <c:pt idx="2532">
                  <c:v>65.63920482259962</c:v>
                </c:pt>
                <c:pt idx="2533">
                  <c:v>65.80015216839998</c:v>
                </c:pt>
                <c:pt idx="2534">
                  <c:v>65.8021030453</c:v>
                </c:pt>
                <c:pt idx="2535">
                  <c:v>65.80307848380001</c:v>
                </c:pt>
                <c:pt idx="2536">
                  <c:v>65.80893111449929</c:v>
                </c:pt>
                <c:pt idx="2537">
                  <c:v>65.83624339139998</c:v>
                </c:pt>
                <c:pt idx="2538">
                  <c:v>65.8401451452</c:v>
                </c:pt>
                <c:pt idx="2539">
                  <c:v>65.84502233749953</c:v>
                </c:pt>
                <c:pt idx="2540">
                  <c:v>65.8508749683</c:v>
                </c:pt>
                <c:pt idx="2541">
                  <c:v>65.9962152988</c:v>
                </c:pt>
                <c:pt idx="2542">
                  <c:v>65.9991416142</c:v>
                </c:pt>
                <c:pt idx="2543">
                  <c:v>66.0020679295</c:v>
                </c:pt>
                <c:pt idx="2544">
                  <c:v>66.039134591</c:v>
                </c:pt>
                <c:pt idx="2545">
                  <c:v>66.04108546789998</c:v>
                </c:pt>
                <c:pt idx="2546">
                  <c:v>66.0420609064</c:v>
                </c:pt>
                <c:pt idx="2547">
                  <c:v>66.0440117833</c:v>
                </c:pt>
                <c:pt idx="2548">
                  <c:v>66.0449872218</c:v>
                </c:pt>
                <c:pt idx="2549">
                  <c:v>66.0459626602</c:v>
                </c:pt>
                <c:pt idx="2550">
                  <c:v>66.15228545229959</c:v>
                </c:pt>
                <c:pt idx="2551">
                  <c:v>66.1532608908</c:v>
                </c:pt>
                <c:pt idx="2552">
                  <c:v>66.1552117677</c:v>
                </c:pt>
                <c:pt idx="2553">
                  <c:v>66.15716264459998</c:v>
                </c:pt>
                <c:pt idx="2554">
                  <c:v>66.15813808309953</c:v>
                </c:pt>
                <c:pt idx="2555">
                  <c:v>66.33274156729959</c:v>
                </c:pt>
                <c:pt idx="2556">
                  <c:v>66.3337170058</c:v>
                </c:pt>
                <c:pt idx="2557">
                  <c:v>66.4185801518</c:v>
                </c:pt>
                <c:pt idx="2558">
                  <c:v>66.4195555902</c:v>
                </c:pt>
                <c:pt idx="2559">
                  <c:v>66.4205310287</c:v>
                </c:pt>
                <c:pt idx="2560">
                  <c:v>66.4595485671</c:v>
                </c:pt>
                <c:pt idx="2561">
                  <c:v>66.4605240055</c:v>
                </c:pt>
                <c:pt idx="2562">
                  <c:v>66.46247488249959</c:v>
                </c:pt>
                <c:pt idx="2563">
                  <c:v>66.4644257594</c:v>
                </c:pt>
                <c:pt idx="2564">
                  <c:v>66.46540119780001</c:v>
                </c:pt>
                <c:pt idx="2565">
                  <c:v>66.4663766363</c:v>
                </c:pt>
                <c:pt idx="2566">
                  <c:v>66.60293802059942</c:v>
                </c:pt>
                <c:pt idx="2567">
                  <c:v>66.6117169668</c:v>
                </c:pt>
                <c:pt idx="2568">
                  <c:v>66.6126924052</c:v>
                </c:pt>
                <c:pt idx="2569">
                  <c:v>66.62049591289953</c:v>
                </c:pt>
                <c:pt idx="2570">
                  <c:v>66.6234222283</c:v>
                </c:pt>
                <c:pt idx="2571">
                  <c:v>66.62439766679964</c:v>
                </c:pt>
                <c:pt idx="2572">
                  <c:v>66.6643906436</c:v>
                </c:pt>
                <c:pt idx="2573">
                  <c:v>66.66634152049956</c:v>
                </c:pt>
                <c:pt idx="2574">
                  <c:v>66.6829239743</c:v>
                </c:pt>
                <c:pt idx="2575">
                  <c:v>66.68389941279958</c:v>
                </c:pt>
                <c:pt idx="2576">
                  <c:v>66.6858502897</c:v>
                </c:pt>
                <c:pt idx="2577">
                  <c:v>66.6868257282</c:v>
                </c:pt>
                <c:pt idx="2578">
                  <c:v>66.7443765973</c:v>
                </c:pt>
                <c:pt idx="2579">
                  <c:v>66.7492537896</c:v>
                </c:pt>
                <c:pt idx="2580">
                  <c:v>66.7609590511</c:v>
                </c:pt>
                <c:pt idx="2581">
                  <c:v>66.7746151895</c:v>
                </c:pt>
                <c:pt idx="2582">
                  <c:v>66.77851694340001</c:v>
                </c:pt>
                <c:pt idx="2583">
                  <c:v>66.7794923818</c:v>
                </c:pt>
                <c:pt idx="2584">
                  <c:v>66.83509237399953</c:v>
                </c:pt>
                <c:pt idx="2585">
                  <c:v>66.8380186894</c:v>
                </c:pt>
                <c:pt idx="2586">
                  <c:v>66.8409450048</c:v>
                </c:pt>
                <c:pt idx="2587">
                  <c:v>66.8428958817</c:v>
                </c:pt>
                <c:pt idx="2588">
                  <c:v>66.85265026629995</c:v>
                </c:pt>
                <c:pt idx="2589">
                  <c:v>66.85850289709954</c:v>
                </c:pt>
                <c:pt idx="2590">
                  <c:v>66.86045377399998</c:v>
                </c:pt>
                <c:pt idx="2591">
                  <c:v>66.8624046509</c:v>
                </c:pt>
                <c:pt idx="2592">
                  <c:v>66.90727482</c:v>
                </c:pt>
                <c:pt idx="2593">
                  <c:v>66.9082502585</c:v>
                </c:pt>
                <c:pt idx="2594">
                  <c:v>67.03895901209968</c:v>
                </c:pt>
                <c:pt idx="2595">
                  <c:v>67.0399344505</c:v>
                </c:pt>
                <c:pt idx="2596">
                  <c:v>67.0448116428</c:v>
                </c:pt>
                <c:pt idx="2597">
                  <c:v>67.0496888351</c:v>
                </c:pt>
                <c:pt idx="2598">
                  <c:v>67.053590589</c:v>
                </c:pt>
                <c:pt idx="2599">
                  <c:v>67.0594432197</c:v>
                </c:pt>
                <c:pt idx="2600">
                  <c:v>67.18039758869959</c:v>
                </c:pt>
                <c:pt idx="2601">
                  <c:v>67.18234846559955</c:v>
                </c:pt>
                <c:pt idx="2602">
                  <c:v>67.1901519733</c:v>
                </c:pt>
                <c:pt idx="2603">
                  <c:v>67.22624319629998</c:v>
                </c:pt>
                <c:pt idx="2604">
                  <c:v>67.2281940732</c:v>
                </c:pt>
                <c:pt idx="2605">
                  <c:v>67.2311203886</c:v>
                </c:pt>
                <c:pt idx="2606">
                  <c:v>67.2320958271</c:v>
                </c:pt>
                <c:pt idx="2607">
                  <c:v>67.3706080883</c:v>
                </c:pt>
                <c:pt idx="2608">
                  <c:v>67.3745098422</c:v>
                </c:pt>
                <c:pt idx="2609">
                  <c:v>67.39011685749959</c:v>
                </c:pt>
                <c:pt idx="2610">
                  <c:v>67.4359624651</c:v>
                </c:pt>
                <c:pt idx="2611">
                  <c:v>67.4369379036</c:v>
                </c:pt>
                <c:pt idx="2612">
                  <c:v>67.437913342</c:v>
                </c:pt>
                <c:pt idx="2613">
                  <c:v>67.43888878049967</c:v>
                </c:pt>
                <c:pt idx="2614">
                  <c:v>67.46034842660001</c:v>
                </c:pt>
                <c:pt idx="2615">
                  <c:v>67.46229930349998</c:v>
                </c:pt>
                <c:pt idx="2616">
                  <c:v>67.58813086480001</c:v>
                </c:pt>
                <c:pt idx="2617">
                  <c:v>67.5891063033</c:v>
                </c:pt>
                <c:pt idx="2618">
                  <c:v>67.5939834956</c:v>
                </c:pt>
                <c:pt idx="2619">
                  <c:v>67.5988606879</c:v>
                </c:pt>
                <c:pt idx="2620">
                  <c:v>67.6164185802</c:v>
                </c:pt>
                <c:pt idx="2621">
                  <c:v>67.6183694571</c:v>
                </c:pt>
                <c:pt idx="2622">
                  <c:v>67.8778360873</c:v>
                </c:pt>
                <c:pt idx="2623">
                  <c:v>67.9002711719</c:v>
                </c:pt>
                <c:pt idx="2624">
                  <c:v>67.9041729257</c:v>
                </c:pt>
                <c:pt idx="2625">
                  <c:v>67.92465713339998</c:v>
                </c:pt>
                <c:pt idx="2626">
                  <c:v>67.9266080103</c:v>
                </c:pt>
                <c:pt idx="2627">
                  <c:v>67.9275834488</c:v>
                </c:pt>
                <c:pt idx="2628">
                  <c:v>67.93733783339968</c:v>
                </c:pt>
                <c:pt idx="2629">
                  <c:v>67.9392887103</c:v>
                </c:pt>
                <c:pt idx="2630">
                  <c:v>68.2572816481</c:v>
                </c:pt>
                <c:pt idx="2631">
                  <c:v>68.27093778649953</c:v>
                </c:pt>
                <c:pt idx="2632">
                  <c:v>68.27288866349953</c:v>
                </c:pt>
                <c:pt idx="2633">
                  <c:v>68.2748395404</c:v>
                </c:pt>
                <c:pt idx="2634">
                  <c:v>68.2758149788</c:v>
                </c:pt>
                <c:pt idx="2635">
                  <c:v>68.27679041730001</c:v>
                </c:pt>
                <c:pt idx="2636">
                  <c:v>68.2943483096</c:v>
                </c:pt>
                <c:pt idx="2637">
                  <c:v>68.3216605864</c:v>
                </c:pt>
                <c:pt idx="2638">
                  <c:v>68.32263602489962</c:v>
                </c:pt>
                <c:pt idx="2639">
                  <c:v>68.3236114634</c:v>
                </c:pt>
                <c:pt idx="2640">
                  <c:v>68.33043953259953</c:v>
                </c:pt>
                <c:pt idx="2641">
                  <c:v>68.6035623013</c:v>
                </c:pt>
                <c:pt idx="2642">
                  <c:v>68.60648861659945</c:v>
                </c:pt>
                <c:pt idx="2643">
                  <c:v>68.62989913969955</c:v>
                </c:pt>
                <c:pt idx="2644">
                  <c:v>68.63087457809956</c:v>
                </c:pt>
                <c:pt idx="2645">
                  <c:v>68.63185001659953</c:v>
                </c:pt>
                <c:pt idx="2646">
                  <c:v>68.632825455</c:v>
                </c:pt>
                <c:pt idx="2647">
                  <c:v>68.63380089349945</c:v>
                </c:pt>
                <c:pt idx="2648">
                  <c:v>68.6806219396</c:v>
                </c:pt>
                <c:pt idx="2649">
                  <c:v>68.68159737800001</c:v>
                </c:pt>
                <c:pt idx="2650">
                  <c:v>68.68257281649905</c:v>
                </c:pt>
                <c:pt idx="2651">
                  <c:v>68.69330263949959</c:v>
                </c:pt>
                <c:pt idx="2652">
                  <c:v>68.71086053179998</c:v>
                </c:pt>
                <c:pt idx="2653">
                  <c:v>68.7118359703</c:v>
                </c:pt>
                <c:pt idx="2654">
                  <c:v>68.7332956164</c:v>
                </c:pt>
                <c:pt idx="2655">
                  <c:v>68.7352464933</c:v>
                </c:pt>
                <c:pt idx="2656">
                  <c:v>68.779141224</c:v>
                </c:pt>
                <c:pt idx="2657">
                  <c:v>68.78206753939995</c:v>
                </c:pt>
                <c:pt idx="2658">
                  <c:v>68.78304297780001</c:v>
                </c:pt>
                <c:pt idx="2659">
                  <c:v>68.7840184163</c:v>
                </c:pt>
                <c:pt idx="2660">
                  <c:v>68.80937981619945</c:v>
                </c:pt>
                <c:pt idx="2661">
                  <c:v>68.8103552547</c:v>
                </c:pt>
                <c:pt idx="2662">
                  <c:v>68.8288885853997</c:v>
                </c:pt>
                <c:pt idx="2663">
                  <c:v>68.8298640239</c:v>
                </c:pt>
                <c:pt idx="2664">
                  <c:v>68.8318149008</c:v>
                </c:pt>
                <c:pt idx="2665">
                  <c:v>68.83279033929959</c:v>
                </c:pt>
                <c:pt idx="2666">
                  <c:v>68.8337657776997</c:v>
                </c:pt>
                <c:pt idx="2667">
                  <c:v>68.83571665459957</c:v>
                </c:pt>
                <c:pt idx="2668">
                  <c:v>68.9430148852</c:v>
                </c:pt>
                <c:pt idx="2669">
                  <c:v>68.9449657621</c:v>
                </c:pt>
                <c:pt idx="2670">
                  <c:v>68.9498429544</c:v>
                </c:pt>
                <c:pt idx="2671">
                  <c:v>69.0386078542</c:v>
                </c:pt>
                <c:pt idx="2672">
                  <c:v>69.0464113619</c:v>
                </c:pt>
                <c:pt idx="2673">
                  <c:v>69.04738680040001</c:v>
                </c:pt>
                <c:pt idx="2674">
                  <c:v>69.05031311570001</c:v>
                </c:pt>
                <c:pt idx="2675">
                  <c:v>69.0590920619</c:v>
                </c:pt>
                <c:pt idx="2676">
                  <c:v>69.10298679259942</c:v>
                </c:pt>
                <c:pt idx="2677">
                  <c:v>69.10396223100001</c:v>
                </c:pt>
                <c:pt idx="2678">
                  <c:v>69.1049376695</c:v>
                </c:pt>
                <c:pt idx="2679">
                  <c:v>69.1078639849</c:v>
                </c:pt>
                <c:pt idx="2680">
                  <c:v>69.140053454</c:v>
                </c:pt>
                <c:pt idx="2681">
                  <c:v>69.1780955539995</c:v>
                </c:pt>
                <c:pt idx="2682">
                  <c:v>69.17907099239953</c:v>
                </c:pt>
                <c:pt idx="2683">
                  <c:v>69.1810218693</c:v>
                </c:pt>
                <c:pt idx="2684">
                  <c:v>69.19467800780001</c:v>
                </c:pt>
                <c:pt idx="2685">
                  <c:v>69.1976043231</c:v>
                </c:pt>
                <c:pt idx="2686">
                  <c:v>69.1985797616</c:v>
                </c:pt>
                <c:pt idx="2687">
                  <c:v>69.1995552001</c:v>
                </c:pt>
                <c:pt idx="2688">
                  <c:v>69.26393413839995</c:v>
                </c:pt>
                <c:pt idx="2689">
                  <c:v>69.2649095769</c:v>
                </c:pt>
                <c:pt idx="2690">
                  <c:v>69.2658850153</c:v>
                </c:pt>
                <c:pt idx="2691">
                  <c:v>69.27954115369945</c:v>
                </c:pt>
                <c:pt idx="2692">
                  <c:v>69.2883200999</c:v>
                </c:pt>
                <c:pt idx="2693">
                  <c:v>69.3517235998</c:v>
                </c:pt>
                <c:pt idx="2694">
                  <c:v>69.3526990382</c:v>
                </c:pt>
                <c:pt idx="2695">
                  <c:v>69.3644042997</c:v>
                </c:pt>
                <c:pt idx="2696">
                  <c:v>69.3673306151</c:v>
                </c:pt>
                <c:pt idx="2697">
                  <c:v>69.36830605359947</c:v>
                </c:pt>
                <c:pt idx="2698">
                  <c:v>69.466825338</c:v>
                </c:pt>
                <c:pt idx="2699">
                  <c:v>69.4678007764</c:v>
                </c:pt>
                <c:pt idx="2700">
                  <c:v>69.46877621489959</c:v>
                </c:pt>
                <c:pt idx="2701">
                  <c:v>69.4697516534</c:v>
                </c:pt>
                <c:pt idx="2702">
                  <c:v>69.51267094559998</c:v>
                </c:pt>
                <c:pt idx="2703">
                  <c:v>69.5194990148</c:v>
                </c:pt>
                <c:pt idx="2704">
                  <c:v>69.5214498917</c:v>
                </c:pt>
                <c:pt idx="2705">
                  <c:v>69.56534462239998</c:v>
                </c:pt>
                <c:pt idx="2706">
                  <c:v>69.5809516378</c:v>
                </c:pt>
                <c:pt idx="2707">
                  <c:v>69.58387795309953</c:v>
                </c:pt>
                <c:pt idx="2708">
                  <c:v>69.62874812229927</c:v>
                </c:pt>
                <c:pt idx="2709">
                  <c:v>69.63264987609956</c:v>
                </c:pt>
                <c:pt idx="2710">
                  <c:v>69.6414288223</c:v>
                </c:pt>
                <c:pt idx="2711">
                  <c:v>69.6433796992</c:v>
                </c:pt>
                <c:pt idx="2712">
                  <c:v>69.67069197599976</c:v>
                </c:pt>
                <c:pt idx="2713">
                  <c:v>69.67166741450001</c:v>
                </c:pt>
                <c:pt idx="2714">
                  <c:v>69.67654460679964</c:v>
                </c:pt>
                <c:pt idx="2715">
                  <c:v>69.67849548369959</c:v>
                </c:pt>
                <c:pt idx="2716">
                  <c:v>69.68044636059955</c:v>
                </c:pt>
                <c:pt idx="2717">
                  <c:v>69.6843481144993</c:v>
                </c:pt>
                <c:pt idx="2718">
                  <c:v>69.68629899139998</c:v>
                </c:pt>
                <c:pt idx="2719">
                  <c:v>69.69507793749938</c:v>
                </c:pt>
                <c:pt idx="2720">
                  <c:v>69.69995512979995</c:v>
                </c:pt>
                <c:pt idx="2721">
                  <c:v>69.7009305683</c:v>
                </c:pt>
                <c:pt idx="2722">
                  <c:v>69.77408845279955</c:v>
                </c:pt>
                <c:pt idx="2723">
                  <c:v>69.7770147681</c:v>
                </c:pt>
                <c:pt idx="2724">
                  <c:v>69.7984744142</c:v>
                </c:pt>
                <c:pt idx="2725">
                  <c:v>69.81115511419998</c:v>
                </c:pt>
                <c:pt idx="2726">
                  <c:v>69.8131059911</c:v>
                </c:pt>
                <c:pt idx="2727">
                  <c:v>69.81603230649942</c:v>
                </c:pt>
                <c:pt idx="2728">
                  <c:v>69.8648042295</c:v>
                </c:pt>
                <c:pt idx="2729">
                  <c:v>69.8677305449</c:v>
                </c:pt>
                <c:pt idx="2730">
                  <c:v>69.8989445756</c:v>
                </c:pt>
                <c:pt idx="2731">
                  <c:v>69.9213796602</c:v>
                </c:pt>
                <c:pt idx="2732">
                  <c:v>69.9291831678</c:v>
                </c:pt>
                <c:pt idx="2733">
                  <c:v>69.9321094832</c:v>
                </c:pt>
                <c:pt idx="2734">
                  <c:v>69.9350357986</c:v>
                </c:pt>
                <c:pt idx="2735">
                  <c:v>69.96039719849959</c:v>
                </c:pt>
                <c:pt idx="2736">
                  <c:v>69.96234807549959</c:v>
                </c:pt>
                <c:pt idx="2737">
                  <c:v>70.00624280609959</c:v>
                </c:pt>
                <c:pt idx="2738">
                  <c:v>70.0072182446</c:v>
                </c:pt>
                <c:pt idx="2739">
                  <c:v>70.00819368309998</c:v>
                </c:pt>
                <c:pt idx="2740">
                  <c:v>70.0091691215</c:v>
                </c:pt>
                <c:pt idx="2741">
                  <c:v>70.033555083</c:v>
                </c:pt>
                <c:pt idx="2742">
                  <c:v>70.05501472909998</c:v>
                </c:pt>
                <c:pt idx="2743">
                  <c:v>70.05794104450001</c:v>
                </c:pt>
                <c:pt idx="2744">
                  <c:v>70.058916483</c:v>
                </c:pt>
                <c:pt idx="2745">
                  <c:v>70.0852533214</c:v>
                </c:pt>
                <c:pt idx="2746">
                  <c:v>70.10086033669945</c:v>
                </c:pt>
                <c:pt idx="2747">
                  <c:v>70.22083926729998</c:v>
                </c:pt>
                <c:pt idx="2748">
                  <c:v>70.22279014419959</c:v>
                </c:pt>
                <c:pt idx="2749">
                  <c:v>70.2237655826</c:v>
                </c:pt>
                <c:pt idx="2750">
                  <c:v>70.2315690903</c:v>
                </c:pt>
                <c:pt idx="2751">
                  <c:v>70.2813164517</c:v>
                </c:pt>
                <c:pt idx="2752">
                  <c:v>70.2822918902</c:v>
                </c:pt>
                <c:pt idx="2753">
                  <c:v>70.3213094286</c:v>
                </c:pt>
                <c:pt idx="2754">
                  <c:v>70.32521118239977</c:v>
                </c:pt>
                <c:pt idx="2755">
                  <c:v>70.3330146901</c:v>
                </c:pt>
                <c:pt idx="2756">
                  <c:v>70.33789188239976</c:v>
                </c:pt>
                <c:pt idx="2757">
                  <c:v>70.3661795977</c:v>
                </c:pt>
                <c:pt idx="2758">
                  <c:v>70.3671550362</c:v>
                </c:pt>
                <c:pt idx="2759">
                  <c:v>70.3759339823</c:v>
                </c:pt>
                <c:pt idx="2760">
                  <c:v>70.37886029769955</c:v>
                </c:pt>
                <c:pt idx="2761">
                  <c:v>70.37983573619945</c:v>
                </c:pt>
                <c:pt idx="2762">
                  <c:v>70.4461655514</c:v>
                </c:pt>
                <c:pt idx="2763">
                  <c:v>70.44909186679998</c:v>
                </c:pt>
                <c:pt idx="2764">
                  <c:v>70.4510427437</c:v>
                </c:pt>
                <c:pt idx="2765">
                  <c:v>70.45201818220001</c:v>
                </c:pt>
                <c:pt idx="2766">
                  <c:v>70.4529936206</c:v>
                </c:pt>
                <c:pt idx="2767">
                  <c:v>70.5144462436</c:v>
                </c:pt>
                <c:pt idx="2768">
                  <c:v>70.515421682</c:v>
                </c:pt>
                <c:pt idx="2769">
                  <c:v>70.52907782049942</c:v>
                </c:pt>
                <c:pt idx="2770">
                  <c:v>70.5359058897</c:v>
                </c:pt>
                <c:pt idx="2771">
                  <c:v>70.56029185119998</c:v>
                </c:pt>
                <c:pt idx="2772">
                  <c:v>70.5612672896</c:v>
                </c:pt>
                <c:pt idx="2773">
                  <c:v>70.5622427281</c:v>
                </c:pt>
                <c:pt idx="2774">
                  <c:v>70.5632181666</c:v>
                </c:pt>
                <c:pt idx="2775">
                  <c:v>70.5778497435</c:v>
                </c:pt>
                <c:pt idx="2776">
                  <c:v>70.5827269358</c:v>
                </c:pt>
                <c:pt idx="2777">
                  <c:v>70.58370237419958</c:v>
                </c:pt>
                <c:pt idx="2778">
                  <c:v>70.62564622800001</c:v>
                </c:pt>
                <c:pt idx="2779">
                  <c:v>70.6334497357</c:v>
                </c:pt>
                <c:pt idx="2780">
                  <c:v>70.66173745099964</c:v>
                </c:pt>
                <c:pt idx="2781">
                  <c:v>70.66368832789959</c:v>
                </c:pt>
                <c:pt idx="2782">
                  <c:v>70.6656392048</c:v>
                </c:pt>
                <c:pt idx="2783">
                  <c:v>70.6675900817</c:v>
                </c:pt>
                <c:pt idx="2784">
                  <c:v>70.708558497</c:v>
                </c:pt>
                <c:pt idx="2785">
                  <c:v>70.7144111278</c:v>
                </c:pt>
                <c:pt idx="2786">
                  <c:v>70.7670848046</c:v>
                </c:pt>
                <c:pt idx="2787">
                  <c:v>70.77488831229942</c:v>
                </c:pt>
                <c:pt idx="2788">
                  <c:v>70.78561813539976</c:v>
                </c:pt>
                <c:pt idx="2789">
                  <c:v>70.7885444507</c:v>
                </c:pt>
                <c:pt idx="2790">
                  <c:v>70.82268479679956</c:v>
                </c:pt>
                <c:pt idx="2791">
                  <c:v>70.8275619891</c:v>
                </c:pt>
                <c:pt idx="2792">
                  <c:v>70.831463743</c:v>
                </c:pt>
                <c:pt idx="2793">
                  <c:v>70.83536549679968</c:v>
                </c:pt>
                <c:pt idx="2794">
                  <c:v>70.8363409353</c:v>
                </c:pt>
                <c:pt idx="2795">
                  <c:v>70.88511285819956</c:v>
                </c:pt>
                <c:pt idx="2796">
                  <c:v>70.88999005049956</c:v>
                </c:pt>
                <c:pt idx="2797">
                  <c:v>70.8919409274</c:v>
                </c:pt>
                <c:pt idx="2798">
                  <c:v>70.8948672428</c:v>
                </c:pt>
                <c:pt idx="2799">
                  <c:v>70.9212040812</c:v>
                </c:pt>
                <c:pt idx="2800">
                  <c:v>70.92413039660001</c:v>
                </c:pt>
                <c:pt idx="2801">
                  <c:v>70.92705671200001</c:v>
                </c:pt>
                <c:pt idx="2802">
                  <c:v>70.9426637273</c:v>
                </c:pt>
                <c:pt idx="2803">
                  <c:v>71.10556195010001</c:v>
                </c:pt>
                <c:pt idx="2804">
                  <c:v>71.13287422699958</c:v>
                </c:pt>
                <c:pt idx="2805">
                  <c:v>71.1348251039</c:v>
                </c:pt>
                <c:pt idx="2806">
                  <c:v>71.1377514193</c:v>
                </c:pt>
                <c:pt idx="2807">
                  <c:v>71.13970229619953</c:v>
                </c:pt>
                <c:pt idx="2808">
                  <c:v>71.1592110654</c:v>
                </c:pt>
                <c:pt idx="2809">
                  <c:v>71.16408825769958</c:v>
                </c:pt>
                <c:pt idx="2810">
                  <c:v>71.16701457309998</c:v>
                </c:pt>
                <c:pt idx="2811">
                  <c:v>71.19822860379998</c:v>
                </c:pt>
                <c:pt idx="2812">
                  <c:v>71.1992040422</c:v>
                </c:pt>
                <c:pt idx="2813">
                  <c:v>71.289919819</c:v>
                </c:pt>
                <c:pt idx="2814">
                  <c:v>71.2977233266</c:v>
                </c:pt>
                <c:pt idx="2815">
                  <c:v>71.2986987651</c:v>
                </c:pt>
                <c:pt idx="2816">
                  <c:v>71.30455139589998</c:v>
                </c:pt>
                <c:pt idx="2817">
                  <c:v>71.35039700349942</c:v>
                </c:pt>
                <c:pt idx="2818">
                  <c:v>71.3513724419</c:v>
                </c:pt>
                <c:pt idx="2819">
                  <c:v>71.35234788039959</c:v>
                </c:pt>
                <c:pt idx="2820">
                  <c:v>71.37966015719962</c:v>
                </c:pt>
                <c:pt idx="2821">
                  <c:v>71.3835619111</c:v>
                </c:pt>
                <c:pt idx="2822">
                  <c:v>71.38648822649945</c:v>
                </c:pt>
                <c:pt idx="2823">
                  <c:v>71.38941454179998</c:v>
                </c:pt>
                <c:pt idx="2824">
                  <c:v>71.3913654188</c:v>
                </c:pt>
                <c:pt idx="2825">
                  <c:v>71.4020952418</c:v>
                </c:pt>
                <c:pt idx="2826">
                  <c:v>71.4050215572</c:v>
                </c:pt>
                <c:pt idx="2827">
                  <c:v>71.4167268187</c:v>
                </c:pt>
                <c:pt idx="2828">
                  <c:v>71.4274566418</c:v>
                </c:pt>
                <c:pt idx="2829">
                  <c:v>71.42940751869959</c:v>
                </c:pt>
                <c:pt idx="2830">
                  <c:v>71.43038295710001</c:v>
                </c:pt>
                <c:pt idx="2831">
                  <c:v>71.4694004955</c:v>
                </c:pt>
                <c:pt idx="2832">
                  <c:v>71.47232681089953</c:v>
                </c:pt>
                <c:pt idx="2833">
                  <c:v>71.47330224939998</c:v>
                </c:pt>
                <c:pt idx="2834">
                  <c:v>71.4742776878</c:v>
                </c:pt>
                <c:pt idx="2835">
                  <c:v>71.4772040032</c:v>
                </c:pt>
                <c:pt idx="2836">
                  <c:v>71.53377943390001</c:v>
                </c:pt>
                <c:pt idx="2837">
                  <c:v>71.53573031079945</c:v>
                </c:pt>
                <c:pt idx="2838">
                  <c:v>71.54060750309998</c:v>
                </c:pt>
                <c:pt idx="2839">
                  <c:v>71.5415829415</c:v>
                </c:pt>
                <c:pt idx="2840">
                  <c:v>71.5542636415</c:v>
                </c:pt>
                <c:pt idx="2841">
                  <c:v>71.55523907999998</c:v>
                </c:pt>
                <c:pt idx="2842">
                  <c:v>71.5669443415</c:v>
                </c:pt>
                <c:pt idx="2843">
                  <c:v>71.5708460953</c:v>
                </c:pt>
                <c:pt idx="2844">
                  <c:v>71.57182153379956</c:v>
                </c:pt>
                <c:pt idx="2845">
                  <c:v>71.61474082599995</c:v>
                </c:pt>
                <c:pt idx="2846">
                  <c:v>71.61571626449968</c:v>
                </c:pt>
                <c:pt idx="2847">
                  <c:v>71.6166917029</c:v>
                </c:pt>
                <c:pt idx="2848">
                  <c:v>71.6215688952</c:v>
                </c:pt>
                <c:pt idx="2849">
                  <c:v>71.65278292589953</c:v>
                </c:pt>
                <c:pt idx="2850">
                  <c:v>71.65668467979998</c:v>
                </c:pt>
                <c:pt idx="2851">
                  <c:v>71.67326713359945</c:v>
                </c:pt>
                <c:pt idx="2852">
                  <c:v>71.67521801049945</c:v>
                </c:pt>
                <c:pt idx="2853">
                  <c:v>71.67716888739976</c:v>
                </c:pt>
                <c:pt idx="2854">
                  <c:v>71.68009520279959</c:v>
                </c:pt>
                <c:pt idx="2855">
                  <c:v>71.6810706413</c:v>
                </c:pt>
                <c:pt idx="2856">
                  <c:v>71.7415478257</c:v>
                </c:pt>
                <c:pt idx="2857">
                  <c:v>71.7425232642</c:v>
                </c:pt>
                <c:pt idx="2858">
                  <c:v>71.75130221030001</c:v>
                </c:pt>
                <c:pt idx="2859">
                  <c:v>71.7522776488</c:v>
                </c:pt>
                <c:pt idx="2860">
                  <c:v>71.7678846642</c:v>
                </c:pt>
                <c:pt idx="2861">
                  <c:v>71.76886010259958</c:v>
                </c:pt>
                <c:pt idx="2862">
                  <c:v>71.7708109795</c:v>
                </c:pt>
                <c:pt idx="2863">
                  <c:v>71.7776390488</c:v>
                </c:pt>
                <c:pt idx="2864">
                  <c:v>71.8381162332</c:v>
                </c:pt>
                <c:pt idx="2865">
                  <c:v>71.84396886399998</c:v>
                </c:pt>
                <c:pt idx="2866">
                  <c:v>71.8449443025</c:v>
                </c:pt>
                <c:pt idx="2867">
                  <c:v>71.84884605629959</c:v>
                </c:pt>
                <c:pt idx="2868">
                  <c:v>71.85079693319958</c:v>
                </c:pt>
                <c:pt idx="2869">
                  <c:v>71.8537232486</c:v>
                </c:pt>
                <c:pt idx="2870">
                  <c:v>71.85664956399998</c:v>
                </c:pt>
                <c:pt idx="2871">
                  <c:v>71.8839618408</c:v>
                </c:pt>
                <c:pt idx="2872">
                  <c:v>71.88786359469998</c:v>
                </c:pt>
                <c:pt idx="2873">
                  <c:v>71.8976179793</c:v>
                </c:pt>
                <c:pt idx="2874">
                  <c:v>71.9005442947</c:v>
                </c:pt>
                <c:pt idx="2875">
                  <c:v>71.9024951715997</c:v>
                </c:pt>
                <c:pt idx="2876">
                  <c:v>71.9063969254</c:v>
                </c:pt>
                <c:pt idx="2877">
                  <c:v>71.98638287909957</c:v>
                </c:pt>
                <c:pt idx="2878">
                  <c:v>71.98833375599995</c:v>
                </c:pt>
                <c:pt idx="2879">
                  <c:v>71.9941863868</c:v>
                </c:pt>
                <c:pt idx="2880">
                  <c:v>71.9951618252</c:v>
                </c:pt>
                <c:pt idx="2881">
                  <c:v>71.9990635791</c:v>
                </c:pt>
                <c:pt idx="2882">
                  <c:v>72.1629372403</c:v>
                </c:pt>
                <c:pt idx="2883">
                  <c:v>72.1678144326</c:v>
                </c:pt>
                <c:pt idx="2884">
                  <c:v>72.17074074799953</c:v>
                </c:pt>
                <c:pt idx="2885">
                  <c:v>72.17756881719953</c:v>
                </c:pt>
                <c:pt idx="2886">
                  <c:v>72.17854425559958</c:v>
                </c:pt>
                <c:pt idx="2887">
                  <c:v>72.2360951248</c:v>
                </c:pt>
                <c:pt idx="2888">
                  <c:v>72.2380460017</c:v>
                </c:pt>
                <c:pt idx="2889">
                  <c:v>72.2419477555</c:v>
                </c:pt>
                <c:pt idx="2890">
                  <c:v>72.2673091555</c:v>
                </c:pt>
                <c:pt idx="2891">
                  <c:v>72.2682845939</c:v>
                </c:pt>
                <c:pt idx="2892">
                  <c:v>72.2692600324</c:v>
                </c:pt>
                <c:pt idx="2893">
                  <c:v>72.2712109093</c:v>
                </c:pt>
                <c:pt idx="2894">
                  <c:v>72.279014417</c:v>
                </c:pt>
                <c:pt idx="2895">
                  <c:v>72.4028951013</c:v>
                </c:pt>
                <c:pt idx="2896">
                  <c:v>72.42240387049956</c:v>
                </c:pt>
                <c:pt idx="2897">
                  <c:v>72.45654421660001</c:v>
                </c:pt>
                <c:pt idx="2898">
                  <c:v>72.4575196551</c:v>
                </c:pt>
                <c:pt idx="2899">
                  <c:v>72.4604459705</c:v>
                </c:pt>
                <c:pt idx="2900">
                  <c:v>72.4702003551</c:v>
                </c:pt>
                <c:pt idx="2901">
                  <c:v>72.4711757935</c:v>
                </c:pt>
                <c:pt idx="2902">
                  <c:v>72.4731266704</c:v>
                </c:pt>
                <c:pt idx="2903">
                  <c:v>72.4760529858</c:v>
                </c:pt>
                <c:pt idx="2904">
                  <c:v>72.47800386270001</c:v>
                </c:pt>
                <c:pt idx="2905">
                  <c:v>72.4799547397</c:v>
                </c:pt>
                <c:pt idx="2906">
                  <c:v>72.49848807039976</c:v>
                </c:pt>
                <c:pt idx="2907">
                  <c:v>72.50238982419968</c:v>
                </c:pt>
                <c:pt idx="2908">
                  <c:v>72.5033652627</c:v>
                </c:pt>
                <c:pt idx="2909">
                  <c:v>72.5111687704</c:v>
                </c:pt>
                <c:pt idx="2910">
                  <c:v>72.5121442088</c:v>
                </c:pt>
                <c:pt idx="2911">
                  <c:v>72.520923155</c:v>
                </c:pt>
                <c:pt idx="2912">
                  <c:v>72.52384947029998</c:v>
                </c:pt>
                <c:pt idx="2913">
                  <c:v>72.56676876259957</c:v>
                </c:pt>
                <c:pt idx="2914">
                  <c:v>72.57457227019967</c:v>
                </c:pt>
                <c:pt idx="2915">
                  <c:v>72.57554770869953</c:v>
                </c:pt>
                <c:pt idx="2916">
                  <c:v>72.5765231472</c:v>
                </c:pt>
                <c:pt idx="2917">
                  <c:v>72.64773015469953</c:v>
                </c:pt>
                <c:pt idx="2918">
                  <c:v>72.64870559320001</c:v>
                </c:pt>
                <c:pt idx="2919">
                  <c:v>72.6496810316</c:v>
                </c:pt>
                <c:pt idx="2920">
                  <c:v>72.65553366239995</c:v>
                </c:pt>
                <c:pt idx="2921">
                  <c:v>72.65650910080001</c:v>
                </c:pt>
                <c:pt idx="2922">
                  <c:v>72.6574845393</c:v>
                </c:pt>
                <c:pt idx="2923">
                  <c:v>72.68577225459929</c:v>
                </c:pt>
                <c:pt idx="2924">
                  <c:v>72.68772313150001</c:v>
                </c:pt>
                <c:pt idx="2925">
                  <c:v>72.68869856999976</c:v>
                </c:pt>
                <c:pt idx="2926">
                  <c:v>72.70040383150001</c:v>
                </c:pt>
                <c:pt idx="2927">
                  <c:v>72.77161083909998</c:v>
                </c:pt>
                <c:pt idx="2928">
                  <c:v>72.77551259289953</c:v>
                </c:pt>
                <c:pt idx="2929">
                  <c:v>72.7803897852</c:v>
                </c:pt>
                <c:pt idx="2930">
                  <c:v>72.7813652237</c:v>
                </c:pt>
                <c:pt idx="2931">
                  <c:v>72.78624241600001</c:v>
                </c:pt>
                <c:pt idx="2932">
                  <c:v>72.7872178544</c:v>
                </c:pt>
                <c:pt idx="2933">
                  <c:v>72.7920950467</c:v>
                </c:pt>
                <c:pt idx="2934">
                  <c:v>72.7930704852</c:v>
                </c:pt>
                <c:pt idx="2935">
                  <c:v>72.7940459236</c:v>
                </c:pt>
                <c:pt idx="2936">
                  <c:v>72.7950213621</c:v>
                </c:pt>
                <c:pt idx="2937">
                  <c:v>72.79599680060001</c:v>
                </c:pt>
                <c:pt idx="2938">
                  <c:v>72.8281862697</c:v>
                </c:pt>
                <c:pt idx="2939">
                  <c:v>72.8379406543</c:v>
                </c:pt>
                <c:pt idx="2940">
                  <c:v>72.83891609280001</c:v>
                </c:pt>
                <c:pt idx="2941">
                  <c:v>72.84184240819998</c:v>
                </c:pt>
                <c:pt idx="2942">
                  <c:v>72.8662283697</c:v>
                </c:pt>
                <c:pt idx="2943">
                  <c:v>72.86817924659964</c:v>
                </c:pt>
                <c:pt idx="2944">
                  <c:v>72.9013441542</c:v>
                </c:pt>
                <c:pt idx="2945">
                  <c:v>72.90231959270001</c:v>
                </c:pt>
                <c:pt idx="2946">
                  <c:v>72.907196785</c:v>
                </c:pt>
                <c:pt idx="2947">
                  <c:v>72.9140248542</c:v>
                </c:pt>
                <c:pt idx="2948">
                  <c:v>72.9169511696</c:v>
                </c:pt>
                <c:pt idx="2949">
                  <c:v>72.91890204649968</c:v>
                </c:pt>
                <c:pt idx="2950">
                  <c:v>72.9218283618</c:v>
                </c:pt>
                <c:pt idx="2951">
                  <c:v>73.0622915</c:v>
                </c:pt>
                <c:pt idx="2952">
                  <c:v>73.06521781539998</c:v>
                </c:pt>
                <c:pt idx="2953">
                  <c:v>73.0710704462</c:v>
                </c:pt>
                <c:pt idx="2954">
                  <c:v>73.07497219999959</c:v>
                </c:pt>
                <c:pt idx="2955">
                  <c:v>73.07984939230001</c:v>
                </c:pt>
                <c:pt idx="2956">
                  <c:v>73.0866774615</c:v>
                </c:pt>
                <c:pt idx="2957">
                  <c:v>73.1686142921</c:v>
                </c:pt>
                <c:pt idx="2958">
                  <c:v>73.17544236129953</c:v>
                </c:pt>
                <c:pt idx="2959">
                  <c:v>73.1773932383</c:v>
                </c:pt>
                <c:pt idx="2960">
                  <c:v>73.18129499209998</c:v>
                </c:pt>
                <c:pt idx="2961">
                  <c:v>73.18227043059953</c:v>
                </c:pt>
                <c:pt idx="2962">
                  <c:v>73.1871476229</c:v>
                </c:pt>
                <c:pt idx="2963">
                  <c:v>73.1881230613</c:v>
                </c:pt>
                <c:pt idx="2964">
                  <c:v>73.2525019996</c:v>
                </c:pt>
                <c:pt idx="2965">
                  <c:v>73.2603055073</c:v>
                </c:pt>
                <c:pt idx="2966">
                  <c:v>73.27786339959998</c:v>
                </c:pt>
                <c:pt idx="2967">
                  <c:v>73.27883883809932</c:v>
                </c:pt>
                <c:pt idx="2968">
                  <c:v>73.2846914688</c:v>
                </c:pt>
                <c:pt idx="2969">
                  <c:v>73.2856669073</c:v>
                </c:pt>
                <c:pt idx="2970">
                  <c:v>73.2895686611</c:v>
                </c:pt>
                <c:pt idx="2971">
                  <c:v>73.291519538</c:v>
                </c:pt>
                <c:pt idx="2972">
                  <c:v>73.32175813029953</c:v>
                </c:pt>
                <c:pt idx="2973">
                  <c:v>73.3246844457</c:v>
                </c:pt>
                <c:pt idx="2974">
                  <c:v>73.33248795329958</c:v>
                </c:pt>
                <c:pt idx="2975">
                  <c:v>73.3354142687</c:v>
                </c:pt>
                <c:pt idx="2976">
                  <c:v>73.3373651456</c:v>
                </c:pt>
                <c:pt idx="2977">
                  <c:v>73.4514914454</c:v>
                </c:pt>
                <c:pt idx="2978">
                  <c:v>73.4602703915</c:v>
                </c:pt>
                <c:pt idx="2979">
                  <c:v>73.47002477609998</c:v>
                </c:pt>
                <c:pt idx="2980">
                  <c:v>73.4710002146</c:v>
                </c:pt>
                <c:pt idx="2981">
                  <c:v>73.5373300298</c:v>
                </c:pt>
                <c:pt idx="2982">
                  <c:v>73.55683879899959</c:v>
                </c:pt>
                <c:pt idx="2983">
                  <c:v>73.58610195279962</c:v>
                </c:pt>
                <c:pt idx="2984">
                  <c:v>73.58805282969959</c:v>
                </c:pt>
                <c:pt idx="2985">
                  <c:v>73.5890282682</c:v>
                </c:pt>
                <c:pt idx="2986">
                  <c:v>73.5900037067</c:v>
                </c:pt>
                <c:pt idx="2987">
                  <c:v>73.59878265279953</c:v>
                </c:pt>
                <c:pt idx="2988">
                  <c:v>73.5997580913</c:v>
                </c:pt>
                <c:pt idx="2989">
                  <c:v>73.60073352970001</c:v>
                </c:pt>
                <c:pt idx="2990">
                  <c:v>73.60951247589998</c:v>
                </c:pt>
                <c:pt idx="2991">
                  <c:v>73.618291422</c:v>
                </c:pt>
                <c:pt idx="2992">
                  <c:v>73.62121773739995</c:v>
                </c:pt>
                <c:pt idx="2993">
                  <c:v>73.6251194912</c:v>
                </c:pt>
                <c:pt idx="2994">
                  <c:v>73.65535808349945</c:v>
                </c:pt>
                <c:pt idx="2995">
                  <c:v>73.6563335219</c:v>
                </c:pt>
                <c:pt idx="2996">
                  <c:v>73.65828439880001</c:v>
                </c:pt>
                <c:pt idx="2997">
                  <c:v>73.6631615911</c:v>
                </c:pt>
                <c:pt idx="2998">
                  <c:v>73.6641370296</c:v>
                </c:pt>
                <c:pt idx="2999">
                  <c:v>73.6651124681</c:v>
                </c:pt>
                <c:pt idx="3000">
                  <c:v>73.66803878339965</c:v>
                </c:pt>
                <c:pt idx="3001">
                  <c:v>73.690473868</c:v>
                </c:pt>
                <c:pt idx="3002">
                  <c:v>73.69242474489998</c:v>
                </c:pt>
                <c:pt idx="3003">
                  <c:v>73.69340018339976</c:v>
                </c:pt>
                <c:pt idx="3004">
                  <c:v>73.6943756218</c:v>
                </c:pt>
                <c:pt idx="3005">
                  <c:v>73.7372949141</c:v>
                </c:pt>
                <c:pt idx="3006">
                  <c:v>73.7460738602</c:v>
                </c:pt>
                <c:pt idx="3007">
                  <c:v>73.751926491</c:v>
                </c:pt>
                <c:pt idx="3008">
                  <c:v>73.7577791217</c:v>
                </c:pt>
                <c:pt idx="3009">
                  <c:v>73.77436157550001</c:v>
                </c:pt>
                <c:pt idx="3010">
                  <c:v>73.7919194678</c:v>
                </c:pt>
                <c:pt idx="3011">
                  <c:v>73.7928949063</c:v>
                </c:pt>
                <c:pt idx="3012">
                  <c:v>73.7938703447</c:v>
                </c:pt>
                <c:pt idx="3013">
                  <c:v>73.7948457832</c:v>
                </c:pt>
                <c:pt idx="3014">
                  <c:v>73.80167385239976</c:v>
                </c:pt>
                <c:pt idx="3015">
                  <c:v>73.8036247293</c:v>
                </c:pt>
                <c:pt idx="3016">
                  <c:v>73.8046001678</c:v>
                </c:pt>
                <c:pt idx="3017">
                  <c:v>73.87775805219945</c:v>
                </c:pt>
                <c:pt idx="3018">
                  <c:v>73.8816598061</c:v>
                </c:pt>
                <c:pt idx="3019">
                  <c:v>73.88848787529955</c:v>
                </c:pt>
                <c:pt idx="3020">
                  <c:v>73.90311945219998</c:v>
                </c:pt>
                <c:pt idx="3021">
                  <c:v>73.90409489069998</c:v>
                </c:pt>
                <c:pt idx="3022">
                  <c:v>73.919701906</c:v>
                </c:pt>
                <c:pt idx="3023">
                  <c:v>73.9226282214</c:v>
                </c:pt>
                <c:pt idx="3024">
                  <c:v>73.9245790983</c:v>
                </c:pt>
                <c:pt idx="3025">
                  <c:v>73.93043172909998</c:v>
                </c:pt>
                <c:pt idx="3026">
                  <c:v>73.94018611370001</c:v>
                </c:pt>
                <c:pt idx="3027">
                  <c:v>73.9411615521</c:v>
                </c:pt>
                <c:pt idx="3028">
                  <c:v>73.95676856749959</c:v>
                </c:pt>
                <c:pt idx="3029">
                  <c:v>73.9577440059</c:v>
                </c:pt>
                <c:pt idx="3030">
                  <c:v>73.95969488279998</c:v>
                </c:pt>
                <c:pt idx="3031">
                  <c:v>73.9704247059</c:v>
                </c:pt>
                <c:pt idx="3032">
                  <c:v>73.9772527751</c:v>
                </c:pt>
                <c:pt idx="3033">
                  <c:v>74.00749136740001</c:v>
                </c:pt>
                <c:pt idx="3034">
                  <c:v>74.0250492596</c:v>
                </c:pt>
                <c:pt idx="3035">
                  <c:v>74.0260246981</c:v>
                </c:pt>
                <c:pt idx="3036">
                  <c:v>74.02700013659945</c:v>
                </c:pt>
                <c:pt idx="3037">
                  <c:v>74.027975575</c:v>
                </c:pt>
                <c:pt idx="3038">
                  <c:v>74.0426071519</c:v>
                </c:pt>
                <c:pt idx="3039">
                  <c:v>74.04358259040001</c:v>
                </c:pt>
                <c:pt idx="3040">
                  <c:v>74.0445580288</c:v>
                </c:pt>
                <c:pt idx="3041">
                  <c:v>74.04553346729998</c:v>
                </c:pt>
                <c:pt idx="3042">
                  <c:v>74.0484597827</c:v>
                </c:pt>
                <c:pt idx="3043">
                  <c:v>74.05821416729998</c:v>
                </c:pt>
                <c:pt idx="3044">
                  <c:v>74.0601650442</c:v>
                </c:pt>
                <c:pt idx="3045">
                  <c:v>74.08747732110001</c:v>
                </c:pt>
                <c:pt idx="3046">
                  <c:v>74.08845275949955</c:v>
                </c:pt>
                <c:pt idx="3047">
                  <c:v>74.11088784410001</c:v>
                </c:pt>
                <c:pt idx="3048">
                  <c:v>74.11381415950001</c:v>
                </c:pt>
                <c:pt idx="3049">
                  <c:v>74.11576503639962</c:v>
                </c:pt>
                <c:pt idx="3050">
                  <c:v>74.12942117479955</c:v>
                </c:pt>
                <c:pt idx="3051">
                  <c:v>74.13234749019959</c:v>
                </c:pt>
                <c:pt idx="3052">
                  <c:v>74.1333229287</c:v>
                </c:pt>
                <c:pt idx="3053">
                  <c:v>74.136249244</c:v>
                </c:pt>
                <c:pt idx="3054">
                  <c:v>74.1372246825</c:v>
                </c:pt>
                <c:pt idx="3055">
                  <c:v>74.1889229209</c:v>
                </c:pt>
                <c:pt idx="3056">
                  <c:v>74.19087379780001</c:v>
                </c:pt>
                <c:pt idx="3057">
                  <c:v>74.1918492362</c:v>
                </c:pt>
                <c:pt idx="3058">
                  <c:v>74.19282467469998</c:v>
                </c:pt>
                <c:pt idx="3059">
                  <c:v>74.1957509901</c:v>
                </c:pt>
                <c:pt idx="3060">
                  <c:v>74.20648081309955</c:v>
                </c:pt>
                <c:pt idx="3061">
                  <c:v>74.2074562516</c:v>
                </c:pt>
                <c:pt idx="3062">
                  <c:v>74.26305624379998</c:v>
                </c:pt>
                <c:pt idx="3063">
                  <c:v>74.2640316822</c:v>
                </c:pt>
                <c:pt idx="3064">
                  <c:v>74.2864667668</c:v>
                </c:pt>
                <c:pt idx="3065">
                  <c:v>74.2874422053</c:v>
                </c:pt>
                <c:pt idx="3066">
                  <c:v>74.28939308219998</c:v>
                </c:pt>
                <c:pt idx="3067">
                  <c:v>74.34304219749953</c:v>
                </c:pt>
                <c:pt idx="3068">
                  <c:v>74.34596851279953</c:v>
                </c:pt>
                <c:pt idx="3069">
                  <c:v>74.35279658209953</c:v>
                </c:pt>
                <c:pt idx="3070">
                  <c:v>74.35377202049942</c:v>
                </c:pt>
                <c:pt idx="3071">
                  <c:v>74.40254394349998</c:v>
                </c:pt>
                <c:pt idx="3072">
                  <c:v>74.4083965743</c:v>
                </c:pt>
                <c:pt idx="3073">
                  <c:v>74.4122983281</c:v>
                </c:pt>
                <c:pt idx="3074">
                  <c:v>74.4132737666</c:v>
                </c:pt>
                <c:pt idx="3075">
                  <c:v>74.4240035896</c:v>
                </c:pt>
                <c:pt idx="3076">
                  <c:v>74.4249790281</c:v>
                </c:pt>
                <c:pt idx="3077">
                  <c:v>74.4532667434</c:v>
                </c:pt>
                <c:pt idx="3078">
                  <c:v>74.4552176203</c:v>
                </c:pt>
                <c:pt idx="3079">
                  <c:v>74.4708246357</c:v>
                </c:pt>
                <c:pt idx="3080">
                  <c:v>74.4718000741</c:v>
                </c:pt>
                <c:pt idx="3081">
                  <c:v>74.47277551259924</c:v>
                </c:pt>
                <c:pt idx="3082">
                  <c:v>74.4737509511</c:v>
                </c:pt>
                <c:pt idx="3083">
                  <c:v>74.61031233539975</c:v>
                </c:pt>
                <c:pt idx="3084">
                  <c:v>74.6112877739</c:v>
                </c:pt>
                <c:pt idx="3085">
                  <c:v>74.6268947892</c:v>
                </c:pt>
                <c:pt idx="3086">
                  <c:v>74.62787022769955</c:v>
                </c:pt>
                <c:pt idx="3087">
                  <c:v>74.65030531219945</c:v>
                </c:pt>
                <c:pt idx="3088">
                  <c:v>74.6512807507</c:v>
                </c:pt>
                <c:pt idx="3089">
                  <c:v>74.67664215059942</c:v>
                </c:pt>
                <c:pt idx="3090">
                  <c:v>74.67859302759958</c:v>
                </c:pt>
                <c:pt idx="3091">
                  <c:v>74.7098070583</c:v>
                </c:pt>
                <c:pt idx="3092">
                  <c:v>74.71273337369959</c:v>
                </c:pt>
                <c:pt idx="3093">
                  <c:v>74.71370881209945</c:v>
                </c:pt>
                <c:pt idx="3094">
                  <c:v>74.7146842506</c:v>
                </c:pt>
                <c:pt idx="3095">
                  <c:v>74.7166351275</c:v>
                </c:pt>
                <c:pt idx="3096">
                  <c:v>74.7419965274</c:v>
                </c:pt>
                <c:pt idx="3097">
                  <c:v>74.7478491582</c:v>
                </c:pt>
                <c:pt idx="3098">
                  <c:v>74.74980003509998</c:v>
                </c:pt>
                <c:pt idx="3099">
                  <c:v>74.78589125810001</c:v>
                </c:pt>
                <c:pt idx="3100">
                  <c:v>74.7936947658</c:v>
                </c:pt>
                <c:pt idx="3101">
                  <c:v>74.90391931169998</c:v>
                </c:pt>
                <c:pt idx="3102">
                  <c:v>74.9048947502</c:v>
                </c:pt>
                <c:pt idx="3103">
                  <c:v>74.90879650399968</c:v>
                </c:pt>
                <c:pt idx="3104">
                  <c:v>74.9107473809</c:v>
                </c:pt>
                <c:pt idx="3105">
                  <c:v>74.9478140424</c:v>
                </c:pt>
                <c:pt idx="3106">
                  <c:v>74.9487894809</c:v>
                </c:pt>
                <c:pt idx="3107">
                  <c:v>74.9497649193</c:v>
                </c:pt>
                <c:pt idx="3108">
                  <c:v>75.03657894220001</c:v>
                </c:pt>
                <c:pt idx="3109">
                  <c:v>75.0414561345</c:v>
                </c:pt>
                <c:pt idx="3110">
                  <c:v>75.0570631499</c:v>
                </c:pt>
                <c:pt idx="3111">
                  <c:v>75.05803858830001</c:v>
                </c:pt>
                <c:pt idx="3112">
                  <c:v>75.0609649037</c:v>
                </c:pt>
                <c:pt idx="3113">
                  <c:v>75.0648666576</c:v>
                </c:pt>
                <c:pt idx="3114">
                  <c:v>75.0951052498</c:v>
                </c:pt>
                <c:pt idx="3115">
                  <c:v>75.1048596344</c:v>
                </c:pt>
                <c:pt idx="3116">
                  <c:v>75.13997541900001</c:v>
                </c:pt>
                <c:pt idx="3117">
                  <c:v>75.1419262959</c:v>
                </c:pt>
                <c:pt idx="3118">
                  <c:v>75.14290173430001</c:v>
                </c:pt>
                <c:pt idx="3119">
                  <c:v>75.14485261119998</c:v>
                </c:pt>
                <c:pt idx="3120">
                  <c:v>75.14777892659953</c:v>
                </c:pt>
                <c:pt idx="3121">
                  <c:v>75.2316666342</c:v>
                </c:pt>
                <c:pt idx="3122">
                  <c:v>75.23264207259955</c:v>
                </c:pt>
                <c:pt idx="3123">
                  <c:v>75.2345929495</c:v>
                </c:pt>
                <c:pt idx="3124">
                  <c:v>75.23556838799998</c:v>
                </c:pt>
                <c:pt idx="3125">
                  <c:v>75.2814139956</c:v>
                </c:pt>
                <c:pt idx="3126">
                  <c:v>75.2940946956</c:v>
                </c:pt>
                <c:pt idx="3127">
                  <c:v>75.3018982032</c:v>
                </c:pt>
                <c:pt idx="3128">
                  <c:v>75.3136034648</c:v>
                </c:pt>
                <c:pt idx="3129">
                  <c:v>75.36627714160001</c:v>
                </c:pt>
                <c:pt idx="3130">
                  <c:v>75.3721297723</c:v>
                </c:pt>
                <c:pt idx="3131">
                  <c:v>75.37505608769958</c:v>
                </c:pt>
                <c:pt idx="3132">
                  <c:v>75.5272244874</c:v>
                </c:pt>
                <c:pt idx="3133">
                  <c:v>75.5281999259</c:v>
                </c:pt>
                <c:pt idx="3134">
                  <c:v>75.5389297489</c:v>
                </c:pt>
                <c:pt idx="3135">
                  <c:v>75.54575781809953</c:v>
                </c:pt>
                <c:pt idx="3136">
                  <c:v>75.55258588739976</c:v>
                </c:pt>
                <c:pt idx="3137">
                  <c:v>75.5535613258</c:v>
                </c:pt>
                <c:pt idx="3138">
                  <c:v>75.64817885639944</c:v>
                </c:pt>
                <c:pt idx="3139">
                  <c:v>75.6491542949</c:v>
                </c:pt>
                <c:pt idx="3140">
                  <c:v>75.65500692560001</c:v>
                </c:pt>
                <c:pt idx="3141">
                  <c:v>75.65890867949957</c:v>
                </c:pt>
                <c:pt idx="3142">
                  <c:v>75.66085955639976</c:v>
                </c:pt>
                <c:pt idx="3143">
                  <c:v>75.66671218709959</c:v>
                </c:pt>
                <c:pt idx="3144">
                  <c:v>75.706705164</c:v>
                </c:pt>
                <c:pt idx="3145">
                  <c:v>75.70768060239998</c:v>
                </c:pt>
                <c:pt idx="3146">
                  <c:v>75.7096314793</c:v>
                </c:pt>
                <c:pt idx="3147">
                  <c:v>75.7145086716</c:v>
                </c:pt>
                <c:pt idx="3148">
                  <c:v>75.7271893716</c:v>
                </c:pt>
                <c:pt idx="3149">
                  <c:v>75.76620691</c:v>
                </c:pt>
                <c:pt idx="3150">
                  <c:v>75.7671823485</c:v>
                </c:pt>
                <c:pt idx="3151">
                  <c:v>75.7857156792</c:v>
                </c:pt>
                <c:pt idx="3152">
                  <c:v>75.7925437484</c:v>
                </c:pt>
                <c:pt idx="3153">
                  <c:v>75.7954700638</c:v>
                </c:pt>
                <c:pt idx="3154">
                  <c:v>75.7964455023</c:v>
                </c:pt>
                <c:pt idx="3155">
                  <c:v>75.9115472405</c:v>
                </c:pt>
                <c:pt idx="3156">
                  <c:v>75.9154489943</c:v>
                </c:pt>
                <c:pt idx="3157">
                  <c:v>75.9164244328</c:v>
                </c:pt>
                <c:pt idx="3158">
                  <c:v>75.946663025</c:v>
                </c:pt>
                <c:pt idx="3159">
                  <c:v>75.9769016173</c:v>
                </c:pt>
                <c:pt idx="3160">
                  <c:v>75.98275424799998</c:v>
                </c:pt>
                <c:pt idx="3161">
                  <c:v>75.9993367018</c:v>
                </c:pt>
                <c:pt idx="3162">
                  <c:v>76.0003121403</c:v>
                </c:pt>
                <c:pt idx="3163">
                  <c:v>76.0198209095</c:v>
                </c:pt>
                <c:pt idx="3164">
                  <c:v>76.02372266329998</c:v>
                </c:pt>
                <c:pt idx="3165">
                  <c:v>76.0266489787</c:v>
                </c:pt>
                <c:pt idx="3166">
                  <c:v>76.0276244172</c:v>
                </c:pt>
                <c:pt idx="3167">
                  <c:v>76.17881737839951</c:v>
                </c:pt>
                <c:pt idx="3168">
                  <c:v>76.17979281689917</c:v>
                </c:pt>
                <c:pt idx="3169">
                  <c:v>76.1807682552997</c:v>
                </c:pt>
                <c:pt idx="3170">
                  <c:v>76.19637527069958</c:v>
                </c:pt>
                <c:pt idx="3171">
                  <c:v>76.201252463</c:v>
                </c:pt>
                <c:pt idx="3172">
                  <c:v>76.2188103553</c:v>
                </c:pt>
                <c:pt idx="3173">
                  <c:v>76.24319631670001</c:v>
                </c:pt>
                <c:pt idx="3174">
                  <c:v>76.2441717552</c:v>
                </c:pt>
                <c:pt idx="3175">
                  <c:v>76.2490489475</c:v>
                </c:pt>
                <c:pt idx="3176">
                  <c:v>76.273434909</c:v>
                </c:pt>
                <c:pt idx="3177">
                  <c:v>76.2802629782</c:v>
                </c:pt>
                <c:pt idx="3178">
                  <c:v>76.28123841670001</c:v>
                </c:pt>
                <c:pt idx="3179">
                  <c:v>76.32318227039976</c:v>
                </c:pt>
                <c:pt idx="3180">
                  <c:v>76.33293665500001</c:v>
                </c:pt>
                <c:pt idx="3181">
                  <c:v>76.33683840889964</c:v>
                </c:pt>
                <c:pt idx="3182">
                  <c:v>76.3436664781</c:v>
                </c:pt>
                <c:pt idx="3183">
                  <c:v>76.3670770011</c:v>
                </c:pt>
                <c:pt idx="3184">
                  <c:v>76.37195419339976</c:v>
                </c:pt>
                <c:pt idx="3185">
                  <c:v>76.4090208549</c:v>
                </c:pt>
                <c:pt idx="3186">
                  <c:v>76.4099962933</c:v>
                </c:pt>
                <c:pt idx="3187">
                  <c:v>76.4109717318</c:v>
                </c:pt>
                <c:pt idx="3188">
                  <c:v>76.42170155480001</c:v>
                </c:pt>
                <c:pt idx="3189">
                  <c:v>76.4275541856</c:v>
                </c:pt>
                <c:pt idx="3190">
                  <c:v>76.4285296241</c:v>
                </c:pt>
                <c:pt idx="3191">
                  <c:v>76.4753506701</c:v>
                </c:pt>
                <c:pt idx="3192">
                  <c:v>76.4782769855</c:v>
                </c:pt>
                <c:pt idx="3193">
                  <c:v>76.4812033009</c:v>
                </c:pt>
                <c:pt idx="3194">
                  <c:v>76.489982247</c:v>
                </c:pt>
                <c:pt idx="3195">
                  <c:v>76.5289997854</c:v>
                </c:pt>
                <c:pt idx="3196">
                  <c:v>76.53582785459955</c:v>
                </c:pt>
                <c:pt idx="3197">
                  <c:v>76.5426559238</c:v>
                </c:pt>
                <c:pt idx="3198">
                  <c:v>76.5446068008</c:v>
                </c:pt>
                <c:pt idx="3199">
                  <c:v>76.55143487000001</c:v>
                </c:pt>
                <c:pt idx="3200">
                  <c:v>76.55826293919998</c:v>
                </c:pt>
                <c:pt idx="3201">
                  <c:v>76.5963050391</c:v>
                </c:pt>
                <c:pt idx="3202">
                  <c:v>76.598255916</c:v>
                </c:pt>
                <c:pt idx="3203">
                  <c:v>76.59923135449957</c:v>
                </c:pt>
                <c:pt idx="3204">
                  <c:v>76.66458573129998</c:v>
                </c:pt>
                <c:pt idx="3205">
                  <c:v>76.6655611697</c:v>
                </c:pt>
                <c:pt idx="3206">
                  <c:v>76.6665366082</c:v>
                </c:pt>
                <c:pt idx="3207">
                  <c:v>76.6675120467</c:v>
                </c:pt>
                <c:pt idx="3208">
                  <c:v>76.67043836199952</c:v>
                </c:pt>
                <c:pt idx="3209">
                  <c:v>76.67336467739995</c:v>
                </c:pt>
                <c:pt idx="3210">
                  <c:v>76.7172594081</c:v>
                </c:pt>
                <c:pt idx="3211">
                  <c:v>76.7484734388</c:v>
                </c:pt>
                <c:pt idx="3212">
                  <c:v>76.7504243157</c:v>
                </c:pt>
                <c:pt idx="3213">
                  <c:v>76.7543260696</c:v>
                </c:pt>
                <c:pt idx="3214">
                  <c:v>76.75530150799958</c:v>
                </c:pt>
                <c:pt idx="3215">
                  <c:v>76.75627694650001</c:v>
                </c:pt>
                <c:pt idx="3216">
                  <c:v>76.81285237709955</c:v>
                </c:pt>
                <c:pt idx="3217">
                  <c:v>76.8421155309</c:v>
                </c:pt>
                <c:pt idx="3218">
                  <c:v>76.8489436001</c:v>
                </c:pt>
                <c:pt idx="3219">
                  <c:v>76.8499190386</c:v>
                </c:pt>
                <c:pt idx="3220">
                  <c:v>76.8606488617</c:v>
                </c:pt>
                <c:pt idx="3221">
                  <c:v>76.8625997386</c:v>
                </c:pt>
                <c:pt idx="3222">
                  <c:v>76.86357517699955</c:v>
                </c:pt>
                <c:pt idx="3223">
                  <c:v>76.8967400847</c:v>
                </c:pt>
                <c:pt idx="3224">
                  <c:v>76.8986909616</c:v>
                </c:pt>
                <c:pt idx="3225">
                  <c:v>76.90064183849964</c:v>
                </c:pt>
                <c:pt idx="3226">
                  <c:v>76.90259271539998</c:v>
                </c:pt>
                <c:pt idx="3227">
                  <c:v>76.9299049923</c:v>
                </c:pt>
                <c:pt idx="3228">
                  <c:v>76.9308804308</c:v>
                </c:pt>
                <c:pt idx="3229">
                  <c:v>76.9318558692</c:v>
                </c:pt>
                <c:pt idx="3230">
                  <c:v>76.9357576231</c:v>
                </c:pt>
                <c:pt idx="3231">
                  <c:v>76.9386839384</c:v>
                </c:pt>
                <c:pt idx="3232">
                  <c:v>76.9396593769</c:v>
                </c:pt>
                <c:pt idx="3233">
                  <c:v>76.9425856923</c:v>
                </c:pt>
                <c:pt idx="3234">
                  <c:v>77.03232603059956</c:v>
                </c:pt>
                <c:pt idx="3235">
                  <c:v>77.033301469</c:v>
                </c:pt>
                <c:pt idx="3236">
                  <c:v>77.03525234589998</c:v>
                </c:pt>
                <c:pt idx="3237">
                  <c:v>77.0420804151</c:v>
                </c:pt>
                <c:pt idx="3238">
                  <c:v>77.0508593613</c:v>
                </c:pt>
                <c:pt idx="3239">
                  <c:v>77.0528102382</c:v>
                </c:pt>
                <c:pt idx="3240">
                  <c:v>77.07231900739976</c:v>
                </c:pt>
                <c:pt idx="3241">
                  <c:v>77.10548391499967</c:v>
                </c:pt>
                <c:pt idx="3242">
                  <c:v>77.11036110729967</c:v>
                </c:pt>
                <c:pt idx="3243">
                  <c:v>77.11328742270001</c:v>
                </c:pt>
                <c:pt idx="3244">
                  <c:v>77.1142628612</c:v>
                </c:pt>
                <c:pt idx="3245">
                  <c:v>77.13279619189953</c:v>
                </c:pt>
                <c:pt idx="3246">
                  <c:v>77.13377163029959</c:v>
                </c:pt>
                <c:pt idx="3247">
                  <c:v>77.1503540842</c:v>
                </c:pt>
                <c:pt idx="3248">
                  <c:v>77.15132952259968</c:v>
                </c:pt>
                <c:pt idx="3249">
                  <c:v>77.16791197640001</c:v>
                </c:pt>
                <c:pt idx="3250">
                  <c:v>77.16888741489953</c:v>
                </c:pt>
                <c:pt idx="3251">
                  <c:v>77.2742347685</c:v>
                </c:pt>
                <c:pt idx="3252">
                  <c:v>77.2761856454</c:v>
                </c:pt>
                <c:pt idx="3253">
                  <c:v>77.29959616849995</c:v>
                </c:pt>
                <c:pt idx="3254">
                  <c:v>77.3786066837</c:v>
                </c:pt>
                <c:pt idx="3255">
                  <c:v>77.3815329991</c:v>
                </c:pt>
                <c:pt idx="3256">
                  <c:v>77.38250843749942</c:v>
                </c:pt>
                <c:pt idx="3257">
                  <c:v>77.38933650679942</c:v>
                </c:pt>
                <c:pt idx="3258">
                  <c:v>77.3903119452</c:v>
                </c:pt>
                <c:pt idx="3259">
                  <c:v>77.3912873837</c:v>
                </c:pt>
                <c:pt idx="3260">
                  <c:v>77.4654207066</c:v>
                </c:pt>
                <c:pt idx="3261">
                  <c:v>77.4663961451</c:v>
                </c:pt>
                <c:pt idx="3262">
                  <c:v>77.4800522835</c:v>
                </c:pt>
                <c:pt idx="3263">
                  <c:v>77.48395403729998</c:v>
                </c:pt>
                <c:pt idx="3264">
                  <c:v>77.5054136835</c:v>
                </c:pt>
                <c:pt idx="3265">
                  <c:v>77.5063891219</c:v>
                </c:pt>
                <c:pt idx="3266">
                  <c:v>77.5073645604</c:v>
                </c:pt>
                <c:pt idx="3267">
                  <c:v>77.5083399988</c:v>
                </c:pt>
                <c:pt idx="3268">
                  <c:v>77.5093154373</c:v>
                </c:pt>
                <c:pt idx="3269">
                  <c:v>77.5102908757</c:v>
                </c:pt>
                <c:pt idx="3270">
                  <c:v>77.51224175269962</c:v>
                </c:pt>
                <c:pt idx="3271">
                  <c:v>77.5522347295</c:v>
                </c:pt>
                <c:pt idx="3272">
                  <c:v>77.5551610449</c:v>
                </c:pt>
                <c:pt idx="3273">
                  <c:v>77.5610136756</c:v>
                </c:pt>
                <c:pt idx="3274">
                  <c:v>77.5717434987</c:v>
                </c:pt>
                <c:pt idx="3275">
                  <c:v>77.69074699079967</c:v>
                </c:pt>
                <c:pt idx="3276">
                  <c:v>77.6917224292</c:v>
                </c:pt>
                <c:pt idx="3277">
                  <c:v>77.7034276907</c:v>
                </c:pt>
                <c:pt idx="3278">
                  <c:v>77.7063540061</c:v>
                </c:pt>
                <c:pt idx="3279">
                  <c:v>77.708304883</c:v>
                </c:pt>
                <c:pt idx="3280">
                  <c:v>77.7434206676</c:v>
                </c:pt>
                <c:pt idx="3281">
                  <c:v>77.746346983</c:v>
                </c:pt>
                <c:pt idx="3282">
                  <c:v>77.75024873679959</c:v>
                </c:pt>
                <c:pt idx="3283">
                  <c:v>77.82633293669929</c:v>
                </c:pt>
                <c:pt idx="3284">
                  <c:v>77.82730837509959</c:v>
                </c:pt>
                <c:pt idx="3285">
                  <c:v>77.8282838135995</c:v>
                </c:pt>
                <c:pt idx="3286">
                  <c:v>77.831210129</c:v>
                </c:pt>
                <c:pt idx="3287">
                  <c:v>77.83511188280001</c:v>
                </c:pt>
                <c:pt idx="3288">
                  <c:v>77.8458417058</c:v>
                </c:pt>
                <c:pt idx="3289">
                  <c:v>77.84681714429998</c:v>
                </c:pt>
                <c:pt idx="3290">
                  <c:v>77.8487680212</c:v>
                </c:pt>
                <c:pt idx="3291">
                  <c:v>77.8497434597</c:v>
                </c:pt>
                <c:pt idx="3292">
                  <c:v>77.8848592442</c:v>
                </c:pt>
                <c:pt idx="3293">
                  <c:v>77.88583468269964</c:v>
                </c:pt>
                <c:pt idx="3294">
                  <c:v>77.8868101211</c:v>
                </c:pt>
                <c:pt idx="3295">
                  <c:v>77.89363819039977</c:v>
                </c:pt>
                <c:pt idx="3296">
                  <c:v>77.8946136288</c:v>
                </c:pt>
                <c:pt idx="3297">
                  <c:v>77.8985153827</c:v>
                </c:pt>
                <c:pt idx="3298">
                  <c:v>77.9082697673</c:v>
                </c:pt>
                <c:pt idx="3299">
                  <c:v>77.90924520569998</c:v>
                </c:pt>
                <c:pt idx="3300">
                  <c:v>77.9111960826</c:v>
                </c:pt>
                <c:pt idx="3301">
                  <c:v>77.9424101133</c:v>
                </c:pt>
                <c:pt idx="3302">
                  <c:v>77.9433855518</c:v>
                </c:pt>
                <c:pt idx="3303">
                  <c:v>77.95313993639998</c:v>
                </c:pt>
                <c:pt idx="3304">
                  <c:v>77.9980101055</c:v>
                </c:pt>
                <c:pt idx="3305">
                  <c:v>77.99898554399998</c:v>
                </c:pt>
                <c:pt idx="3306">
                  <c:v>78.0438557131</c:v>
                </c:pt>
                <c:pt idx="3307">
                  <c:v>78.04483115160001</c:v>
                </c:pt>
                <c:pt idx="3308">
                  <c:v>78.0458065901</c:v>
                </c:pt>
                <c:pt idx="3309">
                  <c:v>78.08092237460001</c:v>
                </c:pt>
                <c:pt idx="3310">
                  <c:v>78.0926276361</c:v>
                </c:pt>
                <c:pt idx="3311">
                  <c:v>78.09457851299958</c:v>
                </c:pt>
                <c:pt idx="3312">
                  <c:v>78.09652939</c:v>
                </c:pt>
                <c:pt idx="3313">
                  <c:v>78.15603113599951</c:v>
                </c:pt>
                <c:pt idx="3314">
                  <c:v>78.15700657449958</c:v>
                </c:pt>
                <c:pt idx="3315">
                  <c:v>78.15895745139976</c:v>
                </c:pt>
                <c:pt idx="3316">
                  <c:v>78.1638346437</c:v>
                </c:pt>
                <c:pt idx="3317">
                  <c:v>78.16968727439998</c:v>
                </c:pt>
                <c:pt idx="3318">
                  <c:v>78.2106556897</c:v>
                </c:pt>
                <c:pt idx="3319">
                  <c:v>78.2545504204</c:v>
                </c:pt>
                <c:pt idx="3320">
                  <c:v>78.25650129729998</c:v>
                </c:pt>
                <c:pt idx="3321">
                  <c:v>78.2574767358</c:v>
                </c:pt>
                <c:pt idx="3322">
                  <c:v>78.2974697126</c:v>
                </c:pt>
                <c:pt idx="3323">
                  <c:v>78.2984451511</c:v>
                </c:pt>
                <c:pt idx="3324">
                  <c:v>78.30039602799968</c:v>
                </c:pt>
                <c:pt idx="3325">
                  <c:v>78.30137146649955</c:v>
                </c:pt>
                <c:pt idx="3326">
                  <c:v>78.30234690490001</c:v>
                </c:pt>
                <c:pt idx="3327">
                  <c:v>78.30332234339976</c:v>
                </c:pt>
                <c:pt idx="3328">
                  <c:v>78.4906065276</c:v>
                </c:pt>
                <c:pt idx="3329">
                  <c:v>78.4915819661</c:v>
                </c:pt>
                <c:pt idx="3330">
                  <c:v>78.4925574046</c:v>
                </c:pt>
                <c:pt idx="3331">
                  <c:v>78.51206617370001</c:v>
                </c:pt>
                <c:pt idx="3332">
                  <c:v>78.542304766</c:v>
                </c:pt>
                <c:pt idx="3333">
                  <c:v>78.54328020449998</c:v>
                </c:pt>
                <c:pt idx="3334">
                  <c:v>78.58815037359955</c:v>
                </c:pt>
                <c:pt idx="3335">
                  <c:v>78.58912581210001</c:v>
                </c:pt>
                <c:pt idx="3336">
                  <c:v>78.5901012505</c:v>
                </c:pt>
                <c:pt idx="3337">
                  <c:v>78.6310696658</c:v>
                </c:pt>
                <c:pt idx="3338">
                  <c:v>78.63204510429956</c:v>
                </c:pt>
                <c:pt idx="3339">
                  <c:v>78.63302054270001</c:v>
                </c:pt>
                <c:pt idx="3340">
                  <c:v>78.65155387350001</c:v>
                </c:pt>
                <c:pt idx="3341">
                  <c:v>78.7110556195</c:v>
                </c:pt>
                <c:pt idx="3342">
                  <c:v>78.71203105799967</c:v>
                </c:pt>
                <c:pt idx="3343">
                  <c:v>78.7178836887</c:v>
                </c:pt>
                <c:pt idx="3344">
                  <c:v>78.7471468425</c:v>
                </c:pt>
                <c:pt idx="3345">
                  <c:v>78.7656801732</c:v>
                </c:pt>
                <c:pt idx="3346">
                  <c:v>78.7686064886</c:v>
                </c:pt>
                <c:pt idx="3347">
                  <c:v>78.76958192709998</c:v>
                </c:pt>
                <c:pt idx="3348">
                  <c:v>78.83005911160001</c:v>
                </c:pt>
                <c:pt idx="3349">
                  <c:v>78.83493630390001</c:v>
                </c:pt>
                <c:pt idx="3350">
                  <c:v>78.86322401919998</c:v>
                </c:pt>
                <c:pt idx="3351">
                  <c:v>78.8641994577</c:v>
                </c:pt>
                <c:pt idx="3352">
                  <c:v>78.86517489609955</c:v>
                </c:pt>
                <c:pt idx="3353">
                  <c:v>78.9227257652</c:v>
                </c:pt>
                <c:pt idx="3354">
                  <c:v>78.92662751909998</c:v>
                </c:pt>
                <c:pt idx="3355">
                  <c:v>78.9305292729</c:v>
                </c:pt>
                <c:pt idx="3356">
                  <c:v>78.9471117267</c:v>
                </c:pt>
                <c:pt idx="3357">
                  <c:v>78.94808716519998</c:v>
                </c:pt>
                <c:pt idx="3358">
                  <c:v>78.9490626036</c:v>
                </c:pt>
                <c:pt idx="3359">
                  <c:v>78.9851538266</c:v>
                </c:pt>
                <c:pt idx="3360">
                  <c:v>78.9861292651</c:v>
                </c:pt>
                <c:pt idx="3361">
                  <c:v>78.9900310189</c:v>
                </c:pt>
                <c:pt idx="3362">
                  <c:v>79.1734134493</c:v>
                </c:pt>
                <c:pt idx="3363">
                  <c:v>79.17536432629953</c:v>
                </c:pt>
                <c:pt idx="3364">
                  <c:v>79.17633976469959</c:v>
                </c:pt>
                <c:pt idx="3365">
                  <c:v>79.18024151859953</c:v>
                </c:pt>
                <c:pt idx="3366">
                  <c:v>79.19584853389945</c:v>
                </c:pt>
                <c:pt idx="3367">
                  <c:v>79.1968239724</c:v>
                </c:pt>
                <c:pt idx="3368">
                  <c:v>79.20560291849957</c:v>
                </c:pt>
                <c:pt idx="3369">
                  <c:v>79.2075537954</c:v>
                </c:pt>
                <c:pt idx="3370">
                  <c:v>79.2241362492</c:v>
                </c:pt>
                <c:pt idx="3371">
                  <c:v>79.22608712619953</c:v>
                </c:pt>
                <c:pt idx="3372">
                  <c:v>79.37045201819953</c:v>
                </c:pt>
                <c:pt idx="3373">
                  <c:v>79.37142745659958</c:v>
                </c:pt>
                <c:pt idx="3374">
                  <c:v>79.38215727970001</c:v>
                </c:pt>
                <c:pt idx="3375">
                  <c:v>79.410444995</c:v>
                </c:pt>
                <c:pt idx="3376">
                  <c:v>79.4114204335</c:v>
                </c:pt>
                <c:pt idx="3377">
                  <c:v>79.4162976258</c:v>
                </c:pt>
                <c:pt idx="3378">
                  <c:v>79.42605201039976</c:v>
                </c:pt>
                <c:pt idx="3379">
                  <c:v>79.4270274488</c:v>
                </c:pt>
                <c:pt idx="3380">
                  <c:v>79.4816520026</c:v>
                </c:pt>
                <c:pt idx="3381">
                  <c:v>79.4962835795</c:v>
                </c:pt>
                <c:pt idx="3382">
                  <c:v>79.4972590179</c:v>
                </c:pt>
                <c:pt idx="3383">
                  <c:v>79.5031116487</c:v>
                </c:pt>
                <c:pt idx="3384">
                  <c:v>79.5060379641</c:v>
                </c:pt>
                <c:pt idx="3385">
                  <c:v>79.55773620239967</c:v>
                </c:pt>
                <c:pt idx="3386">
                  <c:v>79.5606625178</c:v>
                </c:pt>
                <c:pt idx="3387">
                  <c:v>79.5616379563</c:v>
                </c:pt>
                <c:pt idx="3388">
                  <c:v>79.56261339469998</c:v>
                </c:pt>
                <c:pt idx="3389">
                  <c:v>79.56358883319955</c:v>
                </c:pt>
                <c:pt idx="3390">
                  <c:v>79.57626953319998</c:v>
                </c:pt>
                <c:pt idx="3391">
                  <c:v>79.5772449716</c:v>
                </c:pt>
                <c:pt idx="3392">
                  <c:v>79.6182133869</c:v>
                </c:pt>
                <c:pt idx="3393">
                  <c:v>79.61918882539995</c:v>
                </c:pt>
                <c:pt idx="3394">
                  <c:v>79.62016426379998</c:v>
                </c:pt>
                <c:pt idx="3395">
                  <c:v>79.6211397023</c:v>
                </c:pt>
                <c:pt idx="3396">
                  <c:v>79.66893618679953</c:v>
                </c:pt>
                <c:pt idx="3397">
                  <c:v>79.67283794069945</c:v>
                </c:pt>
                <c:pt idx="3398">
                  <c:v>79.67478881759914</c:v>
                </c:pt>
                <c:pt idx="3399">
                  <c:v>79.67576425599968</c:v>
                </c:pt>
                <c:pt idx="3400">
                  <c:v>79.6845432022</c:v>
                </c:pt>
                <c:pt idx="3401">
                  <c:v>79.69039583289945</c:v>
                </c:pt>
                <c:pt idx="3402">
                  <c:v>79.7050274098</c:v>
                </c:pt>
                <c:pt idx="3403">
                  <c:v>79.7713572251</c:v>
                </c:pt>
                <c:pt idx="3404">
                  <c:v>79.77233266349945</c:v>
                </c:pt>
                <c:pt idx="3405">
                  <c:v>79.77330810199956</c:v>
                </c:pt>
                <c:pt idx="3406">
                  <c:v>79.7742835405</c:v>
                </c:pt>
                <c:pt idx="3407">
                  <c:v>79.7752589789</c:v>
                </c:pt>
                <c:pt idx="3408">
                  <c:v>79.79574318659959</c:v>
                </c:pt>
                <c:pt idx="3409">
                  <c:v>79.7976940635</c:v>
                </c:pt>
                <c:pt idx="3410">
                  <c:v>79.7996449404</c:v>
                </c:pt>
                <c:pt idx="3411">
                  <c:v>79.894262471</c:v>
                </c:pt>
                <c:pt idx="3412">
                  <c:v>79.8952379094</c:v>
                </c:pt>
                <c:pt idx="3413">
                  <c:v>79.8962133479</c:v>
                </c:pt>
                <c:pt idx="3414">
                  <c:v>79.92547650169959</c:v>
                </c:pt>
                <c:pt idx="3415">
                  <c:v>79.92645194009998</c:v>
                </c:pt>
                <c:pt idx="3416">
                  <c:v>79.9371817632</c:v>
                </c:pt>
                <c:pt idx="3417">
                  <c:v>79.93815720169998</c:v>
                </c:pt>
                <c:pt idx="3418">
                  <c:v>79.96937123239964</c:v>
                </c:pt>
                <c:pt idx="3419">
                  <c:v>79.9703466708</c:v>
                </c:pt>
                <c:pt idx="3420">
                  <c:v>80.04643087070001</c:v>
                </c:pt>
                <c:pt idx="3421">
                  <c:v>80.0474063091</c:v>
                </c:pt>
                <c:pt idx="3422">
                  <c:v>80.0493571861</c:v>
                </c:pt>
                <c:pt idx="3423">
                  <c:v>80.05813613219942</c:v>
                </c:pt>
                <c:pt idx="3424">
                  <c:v>80.1488519089</c:v>
                </c:pt>
                <c:pt idx="3425">
                  <c:v>80.14982734740001</c:v>
                </c:pt>
                <c:pt idx="3426">
                  <c:v>80.15177822429958</c:v>
                </c:pt>
                <c:pt idx="3427">
                  <c:v>80.15470453969959</c:v>
                </c:pt>
                <c:pt idx="3428">
                  <c:v>80.15665541659959</c:v>
                </c:pt>
                <c:pt idx="3429">
                  <c:v>80.15763085510001</c:v>
                </c:pt>
                <c:pt idx="3430">
                  <c:v>80.15860629349953</c:v>
                </c:pt>
                <c:pt idx="3431">
                  <c:v>80.2015255858</c:v>
                </c:pt>
                <c:pt idx="3432">
                  <c:v>80.2103045319</c:v>
                </c:pt>
                <c:pt idx="3433">
                  <c:v>80.2132308473</c:v>
                </c:pt>
                <c:pt idx="3434">
                  <c:v>80.23078873949953</c:v>
                </c:pt>
                <c:pt idx="3435">
                  <c:v>80.23176417799998</c:v>
                </c:pt>
                <c:pt idx="3436">
                  <c:v>80.23273961649953</c:v>
                </c:pt>
                <c:pt idx="3437">
                  <c:v>80.2532238241</c:v>
                </c:pt>
                <c:pt idx="3438">
                  <c:v>80.2541992626</c:v>
                </c:pt>
                <c:pt idx="3439">
                  <c:v>80.25615013950001</c:v>
                </c:pt>
                <c:pt idx="3440">
                  <c:v>80.2571255779</c:v>
                </c:pt>
                <c:pt idx="3441">
                  <c:v>80.26297820869956</c:v>
                </c:pt>
                <c:pt idx="3442">
                  <c:v>80.26590452409998</c:v>
                </c:pt>
                <c:pt idx="3443">
                  <c:v>80.28346241639976</c:v>
                </c:pt>
                <c:pt idx="3444">
                  <c:v>80.40149047</c:v>
                </c:pt>
                <c:pt idx="3445">
                  <c:v>80.4063676623</c:v>
                </c:pt>
                <c:pt idx="3446">
                  <c:v>80.4141711699</c:v>
                </c:pt>
                <c:pt idx="3447">
                  <c:v>80.4151466084</c:v>
                </c:pt>
                <c:pt idx="3448">
                  <c:v>80.4161220469</c:v>
                </c:pt>
                <c:pt idx="3449">
                  <c:v>80.55853606199985</c:v>
                </c:pt>
                <c:pt idx="3450">
                  <c:v>80.5614623773</c:v>
                </c:pt>
                <c:pt idx="3451">
                  <c:v>80.5653641312</c:v>
                </c:pt>
                <c:pt idx="3452">
                  <c:v>80.62779219259929</c:v>
                </c:pt>
                <c:pt idx="3453">
                  <c:v>80.62876763109956</c:v>
                </c:pt>
                <c:pt idx="3454">
                  <c:v>80.6316939464</c:v>
                </c:pt>
                <c:pt idx="3455">
                  <c:v>80.6346202618</c:v>
                </c:pt>
                <c:pt idx="3456">
                  <c:v>80.63852201559959</c:v>
                </c:pt>
                <c:pt idx="3457">
                  <c:v>80.64144833099959</c:v>
                </c:pt>
                <c:pt idx="3458">
                  <c:v>80.6424237695</c:v>
                </c:pt>
                <c:pt idx="3459">
                  <c:v>80.69217113089945</c:v>
                </c:pt>
                <c:pt idx="3460">
                  <c:v>80.70387639239956</c:v>
                </c:pt>
                <c:pt idx="3461">
                  <c:v>80.70680270779968</c:v>
                </c:pt>
                <c:pt idx="3462">
                  <c:v>80.7097290232</c:v>
                </c:pt>
                <c:pt idx="3463">
                  <c:v>80.7107044617</c:v>
                </c:pt>
                <c:pt idx="3464">
                  <c:v>80.7185079693</c:v>
                </c:pt>
                <c:pt idx="3465">
                  <c:v>80.7194834078</c:v>
                </c:pt>
                <c:pt idx="3466">
                  <c:v>80.72923779239976</c:v>
                </c:pt>
                <c:pt idx="3467">
                  <c:v>80.73021323079998</c:v>
                </c:pt>
                <c:pt idx="3468">
                  <c:v>80.7799605923</c:v>
                </c:pt>
                <c:pt idx="3469">
                  <c:v>80.78093603069959</c:v>
                </c:pt>
                <c:pt idx="3470">
                  <c:v>80.78288690769959</c:v>
                </c:pt>
                <c:pt idx="3471">
                  <c:v>80.82287988449953</c:v>
                </c:pt>
                <c:pt idx="3472">
                  <c:v>80.8326342691</c:v>
                </c:pt>
                <c:pt idx="3473">
                  <c:v>80.83360970759998</c:v>
                </c:pt>
                <c:pt idx="3474">
                  <c:v>80.89408689210001</c:v>
                </c:pt>
                <c:pt idx="3475">
                  <c:v>80.89603776899995</c:v>
                </c:pt>
                <c:pt idx="3476">
                  <c:v>80.8970132074</c:v>
                </c:pt>
                <c:pt idx="3477">
                  <c:v>80.90579215359945</c:v>
                </c:pt>
                <c:pt idx="3478">
                  <c:v>80.9360307458</c:v>
                </c:pt>
                <c:pt idx="3479">
                  <c:v>80.9370061843</c:v>
                </c:pt>
                <c:pt idx="3480">
                  <c:v>80.97895003799967</c:v>
                </c:pt>
                <c:pt idx="3481">
                  <c:v>80.9799254765</c:v>
                </c:pt>
                <c:pt idx="3482">
                  <c:v>80.9896798611</c:v>
                </c:pt>
                <c:pt idx="3483">
                  <c:v>81.0082131918</c:v>
                </c:pt>
                <c:pt idx="3484">
                  <c:v>81.0111395072</c:v>
                </c:pt>
                <c:pt idx="3485">
                  <c:v>81.0160166995</c:v>
                </c:pt>
                <c:pt idx="3486">
                  <c:v>81.0179675764</c:v>
                </c:pt>
                <c:pt idx="3487">
                  <c:v>81.01991845329998</c:v>
                </c:pt>
                <c:pt idx="3488">
                  <c:v>81.0579605533</c:v>
                </c:pt>
                <c:pt idx="3489">
                  <c:v>81.06088686860001</c:v>
                </c:pt>
                <c:pt idx="3490">
                  <c:v>81.06478862249956</c:v>
                </c:pt>
                <c:pt idx="3491">
                  <c:v>81.07064125320001</c:v>
                </c:pt>
                <c:pt idx="3492">
                  <c:v>81.07259213019945</c:v>
                </c:pt>
                <c:pt idx="3493">
                  <c:v>81.08527283009951</c:v>
                </c:pt>
                <c:pt idx="3494">
                  <c:v>81.0862482686</c:v>
                </c:pt>
                <c:pt idx="3495">
                  <c:v>81.0911254609</c:v>
                </c:pt>
                <c:pt idx="3496">
                  <c:v>81.09210089939998</c:v>
                </c:pt>
                <c:pt idx="3497">
                  <c:v>81.15257808379945</c:v>
                </c:pt>
                <c:pt idx="3498">
                  <c:v>81.15647983769945</c:v>
                </c:pt>
                <c:pt idx="3499">
                  <c:v>81.1769640453</c:v>
                </c:pt>
                <c:pt idx="3500">
                  <c:v>81.17891492230001</c:v>
                </c:pt>
                <c:pt idx="3501">
                  <c:v>81.18086579919998</c:v>
                </c:pt>
                <c:pt idx="3502">
                  <c:v>81.18184123759956</c:v>
                </c:pt>
                <c:pt idx="3503">
                  <c:v>81.19744825299959</c:v>
                </c:pt>
                <c:pt idx="3504">
                  <c:v>81.2033008837</c:v>
                </c:pt>
                <c:pt idx="3505">
                  <c:v>81.20817807599975</c:v>
                </c:pt>
                <c:pt idx="3506">
                  <c:v>81.2589008759</c:v>
                </c:pt>
                <c:pt idx="3507">
                  <c:v>81.25987631439959</c:v>
                </c:pt>
                <c:pt idx="3508">
                  <c:v>81.2618271913</c:v>
                </c:pt>
                <c:pt idx="3509">
                  <c:v>81.2628026298</c:v>
                </c:pt>
                <c:pt idx="3510">
                  <c:v>81.2657289452</c:v>
                </c:pt>
                <c:pt idx="3511">
                  <c:v>81.26963069899998</c:v>
                </c:pt>
                <c:pt idx="3512">
                  <c:v>81.27060613749953</c:v>
                </c:pt>
                <c:pt idx="3513">
                  <c:v>81.33205876039995</c:v>
                </c:pt>
                <c:pt idx="3514">
                  <c:v>81.3349850758</c:v>
                </c:pt>
                <c:pt idx="3515">
                  <c:v>81.39838857569953</c:v>
                </c:pt>
                <c:pt idx="3516">
                  <c:v>81.3993640141</c:v>
                </c:pt>
                <c:pt idx="3517">
                  <c:v>81.40033945260001</c:v>
                </c:pt>
                <c:pt idx="3518">
                  <c:v>81.4686201448</c:v>
                </c:pt>
                <c:pt idx="3519">
                  <c:v>81.4715464601</c:v>
                </c:pt>
                <c:pt idx="3520">
                  <c:v>81.49885873700001</c:v>
                </c:pt>
                <c:pt idx="3521">
                  <c:v>81.4998341755</c:v>
                </c:pt>
                <c:pt idx="3522">
                  <c:v>81.5008096139</c:v>
                </c:pt>
                <c:pt idx="3523">
                  <c:v>81.5027604908</c:v>
                </c:pt>
                <c:pt idx="3524">
                  <c:v>81.61591135219955</c:v>
                </c:pt>
                <c:pt idx="3525">
                  <c:v>81.61688679059957</c:v>
                </c:pt>
                <c:pt idx="3526">
                  <c:v>81.6178622291</c:v>
                </c:pt>
                <c:pt idx="3527">
                  <c:v>81.62078854449938</c:v>
                </c:pt>
                <c:pt idx="3528">
                  <c:v>81.62371485979959</c:v>
                </c:pt>
                <c:pt idx="3529">
                  <c:v>81.62566573669953</c:v>
                </c:pt>
                <c:pt idx="3530">
                  <c:v>81.63834643669945</c:v>
                </c:pt>
                <c:pt idx="3531">
                  <c:v>81.64029731359957</c:v>
                </c:pt>
                <c:pt idx="3532">
                  <c:v>81.6861429212</c:v>
                </c:pt>
                <c:pt idx="3533">
                  <c:v>81.6968727442997</c:v>
                </c:pt>
                <c:pt idx="3534">
                  <c:v>81.69784818279955</c:v>
                </c:pt>
                <c:pt idx="3535">
                  <c:v>81.7436937904</c:v>
                </c:pt>
                <c:pt idx="3536">
                  <c:v>81.75344817499958</c:v>
                </c:pt>
                <c:pt idx="3537">
                  <c:v>81.7553990519</c:v>
                </c:pt>
                <c:pt idx="3538">
                  <c:v>81.7651534365</c:v>
                </c:pt>
                <c:pt idx="3539">
                  <c:v>81.7661288749</c:v>
                </c:pt>
                <c:pt idx="3540">
                  <c:v>81.7671043134</c:v>
                </c:pt>
                <c:pt idx="3541">
                  <c:v>81.87342710549953</c:v>
                </c:pt>
                <c:pt idx="3542">
                  <c:v>81.87440254389959</c:v>
                </c:pt>
                <c:pt idx="3543">
                  <c:v>81.8831814901</c:v>
                </c:pt>
                <c:pt idx="3544">
                  <c:v>81.89878850539959</c:v>
                </c:pt>
                <c:pt idx="3545">
                  <c:v>81.9075674516</c:v>
                </c:pt>
                <c:pt idx="3546">
                  <c:v>81.90854289000001</c:v>
                </c:pt>
                <c:pt idx="3547">
                  <c:v>81.93390429</c:v>
                </c:pt>
                <c:pt idx="3548">
                  <c:v>81.9407323592</c:v>
                </c:pt>
                <c:pt idx="3549">
                  <c:v>81.9426832361</c:v>
                </c:pt>
                <c:pt idx="3550">
                  <c:v>81.95146218229998</c:v>
                </c:pt>
                <c:pt idx="3551">
                  <c:v>81.95731481300001</c:v>
                </c:pt>
                <c:pt idx="3552">
                  <c:v>81.9621920053</c:v>
                </c:pt>
                <c:pt idx="3553">
                  <c:v>81.97097095140001</c:v>
                </c:pt>
                <c:pt idx="3554">
                  <c:v>82.0382762052</c:v>
                </c:pt>
                <c:pt idx="3555">
                  <c:v>82.0392516436</c:v>
                </c:pt>
                <c:pt idx="3556">
                  <c:v>82.07241655120001</c:v>
                </c:pt>
                <c:pt idx="3557">
                  <c:v>82.0733919897</c:v>
                </c:pt>
                <c:pt idx="3558">
                  <c:v>82.0948516358</c:v>
                </c:pt>
                <c:pt idx="3559">
                  <c:v>82.0958270743</c:v>
                </c:pt>
                <c:pt idx="3560">
                  <c:v>82.17483758949955</c:v>
                </c:pt>
                <c:pt idx="3561">
                  <c:v>82.19044460479998</c:v>
                </c:pt>
                <c:pt idx="3562">
                  <c:v>82.19239548179998</c:v>
                </c:pt>
                <c:pt idx="3563">
                  <c:v>82.19532179709964</c:v>
                </c:pt>
                <c:pt idx="3564">
                  <c:v>82.22653582790001</c:v>
                </c:pt>
                <c:pt idx="3565">
                  <c:v>82.2304375817</c:v>
                </c:pt>
                <c:pt idx="3566">
                  <c:v>82.2314130202</c:v>
                </c:pt>
                <c:pt idx="3567">
                  <c:v>82.23238845859953</c:v>
                </c:pt>
                <c:pt idx="3568">
                  <c:v>82.235314774</c:v>
                </c:pt>
                <c:pt idx="3569">
                  <c:v>82.3016445892</c:v>
                </c:pt>
                <c:pt idx="3570">
                  <c:v>82.30847265849944</c:v>
                </c:pt>
                <c:pt idx="3571">
                  <c:v>82.3113989738</c:v>
                </c:pt>
                <c:pt idx="3572">
                  <c:v>82.33676037379959</c:v>
                </c:pt>
                <c:pt idx="3573">
                  <c:v>82.3474901968</c:v>
                </c:pt>
                <c:pt idx="3574">
                  <c:v>82.35041651219953</c:v>
                </c:pt>
                <c:pt idx="3575">
                  <c:v>82.39821299670001</c:v>
                </c:pt>
                <c:pt idx="3576">
                  <c:v>82.4138200121</c:v>
                </c:pt>
                <c:pt idx="3577">
                  <c:v>82.4147954506</c:v>
                </c:pt>
                <c:pt idx="3578">
                  <c:v>82.4206480813</c:v>
                </c:pt>
                <c:pt idx="3579">
                  <c:v>82.42650071210001</c:v>
                </c:pt>
                <c:pt idx="3580">
                  <c:v>82.42845158899998</c:v>
                </c:pt>
                <c:pt idx="3581">
                  <c:v>82.42942702740001</c:v>
                </c:pt>
                <c:pt idx="3582">
                  <c:v>82.4304024659</c:v>
                </c:pt>
                <c:pt idx="3583">
                  <c:v>82.4323533428</c:v>
                </c:pt>
                <c:pt idx="3584">
                  <c:v>82.43820597359998</c:v>
                </c:pt>
                <c:pt idx="3585">
                  <c:v>82.60012875790001</c:v>
                </c:pt>
                <c:pt idx="3586">
                  <c:v>82.6011041963</c:v>
                </c:pt>
                <c:pt idx="3587">
                  <c:v>82.60403051169959</c:v>
                </c:pt>
                <c:pt idx="3588">
                  <c:v>82.6050059502</c:v>
                </c:pt>
                <c:pt idx="3589">
                  <c:v>82.60598138859953</c:v>
                </c:pt>
                <c:pt idx="3590">
                  <c:v>82.61378489629959</c:v>
                </c:pt>
                <c:pt idx="3591">
                  <c:v>82.6615813808</c:v>
                </c:pt>
                <c:pt idx="3592">
                  <c:v>82.66255681930001</c:v>
                </c:pt>
                <c:pt idx="3593">
                  <c:v>82.66840945</c:v>
                </c:pt>
                <c:pt idx="3594">
                  <c:v>82.717181373</c:v>
                </c:pt>
                <c:pt idx="3595">
                  <c:v>82.7201076884</c:v>
                </c:pt>
                <c:pt idx="3596">
                  <c:v>82.755223473</c:v>
                </c:pt>
                <c:pt idx="3597">
                  <c:v>82.7601006652</c:v>
                </c:pt>
                <c:pt idx="3598">
                  <c:v>82.765953296</c:v>
                </c:pt>
                <c:pt idx="3599">
                  <c:v>82.7825357498</c:v>
                </c:pt>
                <c:pt idx="3600">
                  <c:v>82.7874129421</c:v>
                </c:pt>
                <c:pt idx="3601">
                  <c:v>82.78838838059953</c:v>
                </c:pt>
                <c:pt idx="3602">
                  <c:v>82.9327532726</c:v>
                </c:pt>
                <c:pt idx="3603">
                  <c:v>82.9337287111</c:v>
                </c:pt>
                <c:pt idx="3604">
                  <c:v>82.9512866033</c:v>
                </c:pt>
                <c:pt idx="3605">
                  <c:v>82.9522620418</c:v>
                </c:pt>
                <c:pt idx="3606">
                  <c:v>82.9600655495</c:v>
                </c:pt>
                <c:pt idx="3607">
                  <c:v>83.0020094032</c:v>
                </c:pt>
                <c:pt idx="3608">
                  <c:v>83.0137146647</c:v>
                </c:pt>
                <c:pt idx="3609">
                  <c:v>83.0146901032</c:v>
                </c:pt>
                <c:pt idx="3610">
                  <c:v>83.09370061840001</c:v>
                </c:pt>
                <c:pt idx="3611">
                  <c:v>83.10638131839951</c:v>
                </c:pt>
                <c:pt idx="3612">
                  <c:v>83.1112585107</c:v>
                </c:pt>
                <c:pt idx="3613">
                  <c:v>83.14247254139975</c:v>
                </c:pt>
                <c:pt idx="3614">
                  <c:v>83.1434479799</c:v>
                </c:pt>
                <c:pt idx="3615">
                  <c:v>83.15320236449959</c:v>
                </c:pt>
                <c:pt idx="3616">
                  <c:v>83.1639321874995</c:v>
                </c:pt>
                <c:pt idx="3617">
                  <c:v>83.164907626</c:v>
                </c:pt>
                <c:pt idx="3618">
                  <c:v>83.237090072</c:v>
                </c:pt>
                <c:pt idx="3619">
                  <c:v>83.23806551039998</c:v>
                </c:pt>
                <c:pt idx="3620">
                  <c:v>83.2419672643</c:v>
                </c:pt>
                <c:pt idx="3621">
                  <c:v>83.3043953257</c:v>
                </c:pt>
                <c:pt idx="3622">
                  <c:v>83.31317427179998</c:v>
                </c:pt>
                <c:pt idx="3623">
                  <c:v>83.3141497103</c:v>
                </c:pt>
                <c:pt idx="3624">
                  <c:v>83.35414268709998</c:v>
                </c:pt>
                <c:pt idx="3625">
                  <c:v>83.35511812559955</c:v>
                </c:pt>
                <c:pt idx="3626">
                  <c:v>83.35609356409998</c:v>
                </c:pt>
                <c:pt idx="3627">
                  <c:v>83.37170057939976</c:v>
                </c:pt>
                <c:pt idx="3628">
                  <c:v>83.37267601789945</c:v>
                </c:pt>
                <c:pt idx="3629">
                  <c:v>83.381454964</c:v>
                </c:pt>
                <c:pt idx="3630">
                  <c:v>83.39511110239968</c:v>
                </c:pt>
                <c:pt idx="3631">
                  <c:v>83.39803741779953</c:v>
                </c:pt>
                <c:pt idx="3632">
                  <c:v>83.3999882946997</c:v>
                </c:pt>
                <c:pt idx="3633">
                  <c:v>83.4155953101</c:v>
                </c:pt>
                <c:pt idx="3634">
                  <c:v>83.5063110868</c:v>
                </c:pt>
                <c:pt idx="3635">
                  <c:v>83.50728652529998</c:v>
                </c:pt>
                <c:pt idx="3636">
                  <c:v>83.5082619638</c:v>
                </c:pt>
                <c:pt idx="3637">
                  <c:v>83.5141145945</c:v>
                </c:pt>
                <c:pt idx="3638">
                  <c:v>83.5228935405997</c:v>
                </c:pt>
                <c:pt idx="3639">
                  <c:v>83.52679529449959</c:v>
                </c:pt>
                <c:pt idx="3640">
                  <c:v>83.5443531868</c:v>
                </c:pt>
                <c:pt idx="3641">
                  <c:v>83.5453286252</c:v>
                </c:pt>
                <c:pt idx="3642">
                  <c:v>83.5550830098</c:v>
                </c:pt>
                <c:pt idx="3643">
                  <c:v>83.55605844829998</c:v>
                </c:pt>
                <c:pt idx="3644">
                  <c:v>83.5911742328</c:v>
                </c:pt>
                <c:pt idx="3645">
                  <c:v>83.5921496713</c:v>
                </c:pt>
                <c:pt idx="3646">
                  <c:v>83.5931251097</c:v>
                </c:pt>
                <c:pt idx="3647">
                  <c:v>83.6048303713</c:v>
                </c:pt>
                <c:pt idx="3648">
                  <c:v>83.6126338789</c:v>
                </c:pt>
                <c:pt idx="3649">
                  <c:v>83.6155601943</c:v>
                </c:pt>
                <c:pt idx="3650">
                  <c:v>83.61848650969956</c:v>
                </c:pt>
                <c:pt idx="3651">
                  <c:v>83.7013987788</c:v>
                </c:pt>
                <c:pt idx="3652">
                  <c:v>83.70237421719958</c:v>
                </c:pt>
                <c:pt idx="3653">
                  <c:v>83.72871105559958</c:v>
                </c:pt>
                <c:pt idx="3654">
                  <c:v>83.7345636864</c:v>
                </c:pt>
                <c:pt idx="3655">
                  <c:v>83.7472443864</c:v>
                </c:pt>
                <c:pt idx="3656">
                  <c:v>83.7491952633</c:v>
                </c:pt>
                <c:pt idx="3657">
                  <c:v>83.7501707017</c:v>
                </c:pt>
                <c:pt idx="3658">
                  <c:v>83.7521215786</c:v>
                </c:pt>
                <c:pt idx="3659">
                  <c:v>83.7716303478</c:v>
                </c:pt>
                <c:pt idx="3660">
                  <c:v>83.77553210169944</c:v>
                </c:pt>
                <c:pt idx="3661">
                  <c:v>83.780409294</c:v>
                </c:pt>
                <c:pt idx="3662">
                  <c:v>83.78138473239976</c:v>
                </c:pt>
                <c:pt idx="3663">
                  <c:v>83.87600226299959</c:v>
                </c:pt>
                <c:pt idx="3664">
                  <c:v>83.8818548938</c:v>
                </c:pt>
                <c:pt idx="3665">
                  <c:v>83.88673208609953</c:v>
                </c:pt>
                <c:pt idx="3666">
                  <c:v>83.89258471679958</c:v>
                </c:pt>
                <c:pt idx="3667">
                  <c:v>83.8945355937</c:v>
                </c:pt>
                <c:pt idx="3668">
                  <c:v>83.89648647070001</c:v>
                </c:pt>
                <c:pt idx="3669">
                  <c:v>83.899412786</c:v>
                </c:pt>
                <c:pt idx="3670">
                  <c:v>83.90038822450001</c:v>
                </c:pt>
                <c:pt idx="3671">
                  <c:v>83.901363663</c:v>
                </c:pt>
                <c:pt idx="3672">
                  <c:v>83.99403031659959</c:v>
                </c:pt>
                <c:pt idx="3673">
                  <c:v>83.99598119349955</c:v>
                </c:pt>
                <c:pt idx="3674">
                  <c:v>83.9979320705</c:v>
                </c:pt>
                <c:pt idx="3675">
                  <c:v>83.9989075089</c:v>
                </c:pt>
                <c:pt idx="3676">
                  <c:v>84.0164654012</c:v>
                </c:pt>
                <c:pt idx="3677">
                  <c:v>84.0252443473</c:v>
                </c:pt>
                <c:pt idx="3678">
                  <c:v>84.0262197858</c:v>
                </c:pt>
                <c:pt idx="3679">
                  <c:v>84.0271952243</c:v>
                </c:pt>
                <c:pt idx="3680">
                  <c:v>84.0340232935</c:v>
                </c:pt>
                <c:pt idx="3681">
                  <c:v>84.03597417039974</c:v>
                </c:pt>
                <c:pt idx="3682">
                  <c:v>84.11986187790001</c:v>
                </c:pt>
                <c:pt idx="3683">
                  <c:v>84.12083731639929</c:v>
                </c:pt>
                <c:pt idx="3684">
                  <c:v>84.12181275479956</c:v>
                </c:pt>
                <c:pt idx="3685">
                  <c:v>84.13449345479998</c:v>
                </c:pt>
                <c:pt idx="3686">
                  <c:v>84.1422969625</c:v>
                </c:pt>
                <c:pt idx="3687">
                  <c:v>84.16278117009945</c:v>
                </c:pt>
                <c:pt idx="3688">
                  <c:v>84.16375660860001</c:v>
                </c:pt>
                <c:pt idx="3689">
                  <c:v>84.16473204709958</c:v>
                </c:pt>
                <c:pt idx="3690">
                  <c:v>84.16570748549964</c:v>
                </c:pt>
                <c:pt idx="3691">
                  <c:v>84.17156011629953</c:v>
                </c:pt>
                <c:pt idx="3692">
                  <c:v>84.2642267699</c:v>
                </c:pt>
                <c:pt idx="3693">
                  <c:v>84.2652022084</c:v>
                </c:pt>
                <c:pt idx="3694">
                  <c:v>84.2661776469</c:v>
                </c:pt>
                <c:pt idx="3695">
                  <c:v>84.2671530853</c:v>
                </c:pt>
                <c:pt idx="3696">
                  <c:v>84.2720302775995</c:v>
                </c:pt>
                <c:pt idx="3697">
                  <c:v>84.2808092237</c:v>
                </c:pt>
                <c:pt idx="3698">
                  <c:v>84.28276010069958</c:v>
                </c:pt>
                <c:pt idx="3699">
                  <c:v>84.3081215006</c:v>
                </c:pt>
                <c:pt idx="3700">
                  <c:v>84.4505355157</c:v>
                </c:pt>
                <c:pt idx="3701">
                  <c:v>84.4515109542</c:v>
                </c:pt>
                <c:pt idx="3702">
                  <c:v>84.4544372696</c:v>
                </c:pt>
                <c:pt idx="3703">
                  <c:v>84.455412708</c:v>
                </c:pt>
                <c:pt idx="3704">
                  <c:v>84.48857761560001</c:v>
                </c:pt>
                <c:pt idx="3705">
                  <c:v>84.49247936949995</c:v>
                </c:pt>
                <c:pt idx="3706">
                  <c:v>84.4954056849</c:v>
                </c:pt>
                <c:pt idx="3707">
                  <c:v>84.4963811233</c:v>
                </c:pt>
                <c:pt idx="3708">
                  <c:v>84.49735656179998</c:v>
                </c:pt>
                <c:pt idx="3709">
                  <c:v>84.67098460759956</c:v>
                </c:pt>
                <c:pt idx="3710">
                  <c:v>84.67391092299967</c:v>
                </c:pt>
                <c:pt idx="3711">
                  <c:v>84.67586179990001</c:v>
                </c:pt>
                <c:pt idx="3712">
                  <c:v>84.67781267679958</c:v>
                </c:pt>
                <c:pt idx="3713">
                  <c:v>84.6836653075997</c:v>
                </c:pt>
                <c:pt idx="3714">
                  <c:v>84.684640746</c:v>
                </c:pt>
                <c:pt idx="3715">
                  <c:v>84.6914688152</c:v>
                </c:pt>
                <c:pt idx="3716">
                  <c:v>84.6934196922</c:v>
                </c:pt>
                <c:pt idx="3717">
                  <c:v>84.7353635459</c:v>
                </c:pt>
                <c:pt idx="3718">
                  <c:v>84.7373144228</c:v>
                </c:pt>
                <c:pt idx="3719">
                  <c:v>84.7382898613</c:v>
                </c:pt>
                <c:pt idx="3720">
                  <c:v>84.7392652998</c:v>
                </c:pt>
                <c:pt idx="3721">
                  <c:v>84.7402407382</c:v>
                </c:pt>
                <c:pt idx="3722">
                  <c:v>84.8865565071</c:v>
                </c:pt>
                <c:pt idx="3723">
                  <c:v>84.8875319456</c:v>
                </c:pt>
                <c:pt idx="3724">
                  <c:v>84.9041143994</c:v>
                </c:pt>
                <c:pt idx="3725">
                  <c:v>84.90508983790001</c:v>
                </c:pt>
                <c:pt idx="3726">
                  <c:v>84.90704071479998</c:v>
                </c:pt>
                <c:pt idx="3727">
                  <c:v>84.9109424686</c:v>
                </c:pt>
                <c:pt idx="3728">
                  <c:v>84.9421564993</c:v>
                </c:pt>
                <c:pt idx="3729">
                  <c:v>84.9441073763</c:v>
                </c:pt>
                <c:pt idx="3730">
                  <c:v>84.95873895319953</c:v>
                </c:pt>
                <c:pt idx="3731">
                  <c:v>84.96068983009998</c:v>
                </c:pt>
                <c:pt idx="3732">
                  <c:v>84.96459158389998</c:v>
                </c:pt>
                <c:pt idx="3733">
                  <c:v>84.9743459685</c:v>
                </c:pt>
                <c:pt idx="3734">
                  <c:v>84.97727228389998</c:v>
                </c:pt>
                <c:pt idx="3735">
                  <c:v>85.03384771449953</c:v>
                </c:pt>
                <c:pt idx="3736">
                  <c:v>85.0367740299</c:v>
                </c:pt>
                <c:pt idx="3737">
                  <c:v>85.0406757838</c:v>
                </c:pt>
                <c:pt idx="3738">
                  <c:v>85.0416512222</c:v>
                </c:pt>
                <c:pt idx="3739">
                  <c:v>85.0631108683</c:v>
                </c:pt>
                <c:pt idx="3740">
                  <c:v>85.0748161299</c:v>
                </c:pt>
                <c:pt idx="3741">
                  <c:v>85.1089564759</c:v>
                </c:pt>
                <c:pt idx="3742">
                  <c:v>85.1138336682</c:v>
                </c:pt>
                <c:pt idx="3743">
                  <c:v>85.11480910669967</c:v>
                </c:pt>
                <c:pt idx="3744">
                  <c:v>85.1245634913</c:v>
                </c:pt>
                <c:pt idx="3745">
                  <c:v>85.12553892969953</c:v>
                </c:pt>
                <c:pt idx="3746">
                  <c:v>85.1879669912</c:v>
                </c:pt>
                <c:pt idx="3747">
                  <c:v>85.18894242959959</c:v>
                </c:pt>
                <c:pt idx="3748">
                  <c:v>85.19089330649958</c:v>
                </c:pt>
                <c:pt idx="3749">
                  <c:v>85.2094266373</c:v>
                </c:pt>
                <c:pt idx="3750">
                  <c:v>85.21137751420001</c:v>
                </c:pt>
                <c:pt idx="3751">
                  <c:v>85.2162547065</c:v>
                </c:pt>
                <c:pt idx="3752">
                  <c:v>85.2182055834</c:v>
                </c:pt>
                <c:pt idx="3753">
                  <c:v>85.2201564603</c:v>
                </c:pt>
                <c:pt idx="3754">
                  <c:v>85.23283716030001</c:v>
                </c:pt>
                <c:pt idx="3755">
                  <c:v>85.25039505259953</c:v>
                </c:pt>
                <c:pt idx="3756">
                  <c:v>85.251370491</c:v>
                </c:pt>
                <c:pt idx="3757">
                  <c:v>85.2523459295</c:v>
                </c:pt>
                <c:pt idx="3758">
                  <c:v>85.2562476833</c:v>
                </c:pt>
                <c:pt idx="3759">
                  <c:v>85.28551083709957</c:v>
                </c:pt>
                <c:pt idx="3760">
                  <c:v>85.3059950448</c:v>
                </c:pt>
                <c:pt idx="3761">
                  <c:v>85.3177003063</c:v>
                </c:pt>
                <c:pt idx="3762">
                  <c:v>85.32647925239959</c:v>
                </c:pt>
                <c:pt idx="3763">
                  <c:v>85.3274546909</c:v>
                </c:pt>
                <c:pt idx="3764">
                  <c:v>85.38793187539976</c:v>
                </c:pt>
                <c:pt idx="3765">
                  <c:v>85.3918336292</c:v>
                </c:pt>
                <c:pt idx="3766">
                  <c:v>85.39768626</c:v>
                </c:pt>
                <c:pt idx="3767">
                  <c:v>85.42792485219998</c:v>
                </c:pt>
                <c:pt idx="3768">
                  <c:v>85.457188006</c:v>
                </c:pt>
                <c:pt idx="3769">
                  <c:v>85.51571431359953</c:v>
                </c:pt>
                <c:pt idx="3770">
                  <c:v>85.518640629</c:v>
                </c:pt>
                <c:pt idx="3771">
                  <c:v>85.5615599212</c:v>
                </c:pt>
                <c:pt idx="3772">
                  <c:v>85.57033886729945</c:v>
                </c:pt>
                <c:pt idx="3773">
                  <c:v>85.59374939039998</c:v>
                </c:pt>
                <c:pt idx="3774">
                  <c:v>85.61520903649956</c:v>
                </c:pt>
                <c:pt idx="3775">
                  <c:v>85.62008622879956</c:v>
                </c:pt>
                <c:pt idx="3776">
                  <c:v>85.62203710569938</c:v>
                </c:pt>
                <c:pt idx="3777">
                  <c:v>85.67763709789956</c:v>
                </c:pt>
                <c:pt idx="3778">
                  <c:v>85.68544060560001</c:v>
                </c:pt>
                <c:pt idx="3779">
                  <c:v>85.68934235939955</c:v>
                </c:pt>
                <c:pt idx="3780">
                  <c:v>85.69031779789964</c:v>
                </c:pt>
                <c:pt idx="3781">
                  <c:v>85.7029984978</c:v>
                </c:pt>
                <c:pt idx="3782">
                  <c:v>85.7039739363</c:v>
                </c:pt>
                <c:pt idx="3783">
                  <c:v>85.7049493747</c:v>
                </c:pt>
                <c:pt idx="3784">
                  <c:v>85.7664019977</c:v>
                </c:pt>
                <c:pt idx="3785">
                  <c:v>85.76737743619964</c:v>
                </c:pt>
                <c:pt idx="3786">
                  <c:v>85.77225462849998</c:v>
                </c:pt>
                <c:pt idx="3787">
                  <c:v>85.7732300669</c:v>
                </c:pt>
                <c:pt idx="3788">
                  <c:v>85.7742055054</c:v>
                </c:pt>
                <c:pt idx="3789">
                  <c:v>85.8063949744997</c:v>
                </c:pt>
                <c:pt idx="3790">
                  <c:v>85.80737041299955</c:v>
                </c:pt>
                <c:pt idx="3791">
                  <c:v>85.8093212899</c:v>
                </c:pt>
                <c:pt idx="3792">
                  <c:v>85.8161493591</c:v>
                </c:pt>
                <c:pt idx="3793">
                  <c:v>85.8171247976</c:v>
                </c:pt>
                <c:pt idx="3794">
                  <c:v>85.82883005909953</c:v>
                </c:pt>
                <c:pt idx="3795">
                  <c:v>85.82980549759957</c:v>
                </c:pt>
                <c:pt idx="3796">
                  <c:v>85.84248619749944</c:v>
                </c:pt>
                <c:pt idx="3797">
                  <c:v>85.843461636</c:v>
                </c:pt>
                <c:pt idx="3798">
                  <c:v>85.84541251289953</c:v>
                </c:pt>
                <c:pt idx="3799">
                  <c:v>85.84638795139998</c:v>
                </c:pt>
                <c:pt idx="3800">
                  <c:v>85.88833180509948</c:v>
                </c:pt>
                <c:pt idx="3801">
                  <c:v>85.892233559</c:v>
                </c:pt>
                <c:pt idx="3802">
                  <c:v>85.9010125051</c:v>
                </c:pt>
                <c:pt idx="3803">
                  <c:v>85.902963382</c:v>
                </c:pt>
                <c:pt idx="3804">
                  <c:v>85.9127177666</c:v>
                </c:pt>
                <c:pt idx="3805">
                  <c:v>85.928324782</c:v>
                </c:pt>
                <c:pt idx="3806">
                  <c:v>85.92930022039998</c:v>
                </c:pt>
                <c:pt idx="3807">
                  <c:v>85.9312510974</c:v>
                </c:pt>
                <c:pt idx="3808">
                  <c:v>85.9341774127</c:v>
                </c:pt>
                <c:pt idx="3809">
                  <c:v>85.9351528512</c:v>
                </c:pt>
                <c:pt idx="3810">
                  <c:v>85.951735305</c:v>
                </c:pt>
                <c:pt idx="3811">
                  <c:v>85.9536861819</c:v>
                </c:pt>
                <c:pt idx="3812">
                  <c:v>85.9614896896</c:v>
                </c:pt>
                <c:pt idx="3813">
                  <c:v>85.9683177588</c:v>
                </c:pt>
                <c:pt idx="3814">
                  <c:v>85.987826528</c:v>
                </c:pt>
                <c:pt idx="3815">
                  <c:v>86.06098441249956</c:v>
                </c:pt>
                <c:pt idx="3816">
                  <c:v>86.061959851</c:v>
                </c:pt>
                <c:pt idx="3817">
                  <c:v>86.06586160479998</c:v>
                </c:pt>
                <c:pt idx="3818">
                  <c:v>86.0717142355</c:v>
                </c:pt>
                <c:pt idx="3819">
                  <c:v>86.072689674</c:v>
                </c:pt>
                <c:pt idx="3820">
                  <c:v>86.0804931817</c:v>
                </c:pt>
                <c:pt idx="3821">
                  <c:v>86.1126826509</c:v>
                </c:pt>
                <c:pt idx="3822">
                  <c:v>86.1175598431</c:v>
                </c:pt>
                <c:pt idx="3823">
                  <c:v>86.12048615849932</c:v>
                </c:pt>
                <c:pt idx="3824">
                  <c:v>86.12146159700001</c:v>
                </c:pt>
                <c:pt idx="3825">
                  <c:v>86.1302405431</c:v>
                </c:pt>
                <c:pt idx="3826">
                  <c:v>86.1312159816</c:v>
                </c:pt>
                <c:pt idx="3827">
                  <c:v>86.1399949277</c:v>
                </c:pt>
                <c:pt idx="3828">
                  <c:v>86.1643808892</c:v>
                </c:pt>
                <c:pt idx="3829">
                  <c:v>86.16535632769956</c:v>
                </c:pt>
                <c:pt idx="3830">
                  <c:v>86.17218439689942</c:v>
                </c:pt>
                <c:pt idx="3831">
                  <c:v>86.1731598353</c:v>
                </c:pt>
                <c:pt idx="3832">
                  <c:v>86.19364404299998</c:v>
                </c:pt>
                <c:pt idx="3833">
                  <c:v>86.1946194815</c:v>
                </c:pt>
                <c:pt idx="3834">
                  <c:v>86.20144755070001</c:v>
                </c:pt>
                <c:pt idx="3835">
                  <c:v>86.2112019353</c:v>
                </c:pt>
                <c:pt idx="3836">
                  <c:v>86.22680895059958</c:v>
                </c:pt>
                <c:pt idx="3837">
                  <c:v>86.23948965059998</c:v>
                </c:pt>
                <c:pt idx="3838">
                  <c:v>86.2414405275</c:v>
                </c:pt>
                <c:pt idx="3839">
                  <c:v>86.2453422814</c:v>
                </c:pt>
                <c:pt idx="3840">
                  <c:v>86.253145789</c:v>
                </c:pt>
                <c:pt idx="3841">
                  <c:v>86.31167209660001</c:v>
                </c:pt>
                <c:pt idx="3842">
                  <c:v>86.3185001658</c:v>
                </c:pt>
                <c:pt idx="3843">
                  <c:v>86.32045104269953</c:v>
                </c:pt>
                <c:pt idx="3844">
                  <c:v>86.32337735809942</c:v>
                </c:pt>
                <c:pt idx="3845">
                  <c:v>86.3370334966</c:v>
                </c:pt>
                <c:pt idx="3846">
                  <c:v>86.33800893499959</c:v>
                </c:pt>
                <c:pt idx="3847">
                  <c:v>86.361419458</c:v>
                </c:pt>
                <c:pt idx="3848">
                  <c:v>86.36532121190001</c:v>
                </c:pt>
                <c:pt idx="3849">
                  <c:v>86.37897735029945</c:v>
                </c:pt>
                <c:pt idx="3850">
                  <c:v>86.38287910419955</c:v>
                </c:pt>
                <c:pt idx="3851">
                  <c:v>86.39653524260001</c:v>
                </c:pt>
                <c:pt idx="3852">
                  <c:v>86.40238787329955</c:v>
                </c:pt>
                <c:pt idx="3853">
                  <c:v>86.4053141887</c:v>
                </c:pt>
                <c:pt idx="3854">
                  <c:v>86.4111668195</c:v>
                </c:pt>
                <c:pt idx="3855">
                  <c:v>86.435552781</c:v>
                </c:pt>
                <c:pt idx="3856">
                  <c:v>86.4375036579</c:v>
                </c:pt>
                <c:pt idx="3857">
                  <c:v>86.4433562887</c:v>
                </c:pt>
                <c:pt idx="3858">
                  <c:v>86.44433172709998</c:v>
                </c:pt>
                <c:pt idx="3859">
                  <c:v>86.4677422501</c:v>
                </c:pt>
                <c:pt idx="3860">
                  <c:v>86.471644004</c:v>
                </c:pt>
                <c:pt idx="3861">
                  <c:v>86.47359488089998</c:v>
                </c:pt>
                <c:pt idx="3862">
                  <c:v>86.47457031939985</c:v>
                </c:pt>
                <c:pt idx="3863">
                  <c:v>86.47554575779959</c:v>
                </c:pt>
                <c:pt idx="3864">
                  <c:v>86.4862755809</c:v>
                </c:pt>
                <c:pt idx="3865">
                  <c:v>86.4872510193</c:v>
                </c:pt>
                <c:pt idx="3866">
                  <c:v>86.51846505</c:v>
                </c:pt>
                <c:pt idx="3867">
                  <c:v>86.52821943459998</c:v>
                </c:pt>
                <c:pt idx="3868">
                  <c:v>86.54090013459968</c:v>
                </c:pt>
                <c:pt idx="3869">
                  <c:v>86.5730896038</c:v>
                </c:pt>
                <c:pt idx="3870">
                  <c:v>86.5994264422</c:v>
                </c:pt>
                <c:pt idx="3871">
                  <c:v>86.6511246805</c:v>
                </c:pt>
                <c:pt idx="3872">
                  <c:v>86.65210011899953</c:v>
                </c:pt>
                <c:pt idx="3873">
                  <c:v>86.65892818820001</c:v>
                </c:pt>
                <c:pt idx="3874">
                  <c:v>86.73208607269953</c:v>
                </c:pt>
                <c:pt idx="3875">
                  <c:v>86.73306151109998</c:v>
                </c:pt>
                <c:pt idx="3876">
                  <c:v>86.7340369496</c:v>
                </c:pt>
                <c:pt idx="3877">
                  <c:v>86.7350123881</c:v>
                </c:pt>
                <c:pt idx="3878">
                  <c:v>86.7506194034</c:v>
                </c:pt>
                <c:pt idx="3879">
                  <c:v>86.7535457188</c:v>
                </c:pt>
                <c:pt idx="3880">
                  <c:v>86.7808579957</c:v>
                </c:pt>
                <c:pt idx="3881">
                  <c:v>86.78183343409998</c:v>
                </c:pt>
                <c:pt idx="3882">
                  <c:v>86.82377728789955</c:v>
                </c:pt>
                <c:pt idx="3883">
                  <c:v>86.82572816479953</c:v>
                </c:pt>
                <c:pt idx="3884">
                  <c:v>86.8306053571</c:v>
                </c:pt>
                <c:pt idx="3885">
                  <c:v>86.8315807956</c:v>
                </c:pt>
                <c:pt idx="3886">
                  <c:v>86.83255623400001</c:v>
                </c:pt>
                <c:pt idx="3887">
                  <c:v>86.8374334263</c:v>
                </c:pt>
                <c:pt idx="3888">
                  <c:v>86.8510895648</c:v>
                </c:pt>
                <c:pt idx="3889">
                  <c:v>86.8608439494</c:v>
                </c:pt>
                <c:pt idx="3890">
                  <c:v>86.86279482629959</c:v>
                </c:pt>
                <c:pt idx="3891">
                  <c:v>86.8666965801</c:v>
                </c:pt>
                <c:pt idx="3892">
                  <c:v>86.86864745700001</c:v>
                </c:pt>
                <c:pt idx="3893">
                  <c:v>86.87059833399945</c:v>
                </c:pt>
                <c:pt idx="3894">
                  <c:v>86.8735246493</c:v>
                </c:pt>
                <c:pt idx="3895">
                  <c:v>86.97692112599998</c:v>
                </c:pt>
                <c:pt idx="3896">
                  <c:v>86.97887200299942</c:v>
                </c:pt>
                <c:pt idx="3897">
                  <c:v>86.9954544568</c:v>
                </c:pt>
                <c:pt idx="3898">
                  <c:v>87.00520884139998</c:v>
                </c:pt>
                <c:pt idx="3899">
                  <c:v>87.0061842798</c:v>
                </c:pt>
                <c:pt idx="3900">
                  <c:v>87.0071597183</c:v>
                </c:pt>
                <c:pt idx="3901">
                  <c:v>87.038373749</c:v>
                </c:pt>
                <c:pt idx="3902">
                  <c:v>87.05398076439998</c:v>
                </c:pt>
                <c:pt idx="3903">
                  <c:v>87.0549562028</c:v>
                </c:pt>
                <c:pt idx="3904">
                  <c:v>87.07934216429958</c:v>
                </c:pt>
                <c:pt idx="3905">
                  <c:v>87.08031760279967</c:v>
                </c:pt>
                <c:pt idx="3906">
                  <c:v>87.08226847969998</c:v>
                </c:pt>
                <c:pt idx="3907">
                  <c:v>87.0832439181</c:v>
                </c:pt>
                <c:pt idx="3908">
                  <c:v>87.10958075659953</c:v>
                </c:pt>
                <c:pt idx="3909">
                  <c:v>87.1154333873</c:v>
                </c:pt>
                <c:pt idx="3910">
                  <c:v>87.11640882579967</c:v>
                </c:pt>
                <c:pt idx="3911">
                  <c:v>87.12031057959958</c:v>
                </c:pt>
                <c:pt idx="3912">
                  <c:v>87.15640180259938</c:v>
                </c:pt>
                <c:pt idx="3913">
                  <c:v>87.15835267949953</c:v>
                </c:pt>
                <c:pt idx="3914">
                  <c:v>87.15932811799945</c:v>
                </c:pt>
                <c:pt idx="3915">
                  <c:v>87.16225443339998</c:v>
                </c:pt>
                <c:pt idx="3916">
                  <c:v>87.1642053103</c:v>
                </c:pt>
                <c:pt idx="3917">
                  <c:v>87.1651807487</c:v>
                </c:pt>
                <c:pt idx="3918">
                  <c:v>87.16615618719995</c:v>
                </c:pt>
                <c:pt idx="3919">
                  <c:v>87.17200881799924</c:v>
                </c:pt>
                <c:pt idx="3920">
                  <c:v>87.17298425639952</c:v>
                </c:pt>
                <c:pt idx="3921">
                  <c:v>87.1739596949</c:v>
                </c:pt>
                <c:pt idx="3922">
                  <c:v>87.1924930256</c:v>
                </c:pt>
                <c:pt idx="3923">
                  <c:v>87.19346846409998</c:v>
                </c:pt>
                <c:pt idx="3924">
                  <c:v>87.19834565639967</c:v>
                </c:pt>
                <c:pt idx="3925">
                  <c:v>87.1993210948</c:v>
                </c:pt>
                <c:pt idx="3926">
                  <c:v>87.2090754794</c:v>
                </c:pt>
                <c:pt idx="3927">
                  <c:v>87.21005091789998</c:v>
                </c:pt>
                <c:pt idx="3928">
                  <c:v>87.23443687940001</c:v>
                </c:pt>
                <c:pt idx="3929">
                  <c:v>87.2373631948</c:v>
                </c:pt>
                <c:pt idx="3930">
                  <c:v>87.23833863319958</c:v>
                </c:pt>
                <c:pt idx="3931">
                  <c:v>87.2402895101</c:v>
                </c:pt>
                <c:pt idx="3932">
                  <c:v>87.2480930178</c:v>
                </c:pt>
                <c:pt idx="3933">
                  <c:v>87.2490684563</c:v>
                </c:pt>
                <c:pt idx="3934">
                  <c:v>87.2812579254</c:v>
                </c:pt>
                <c:pt idx="3935">
                  <c:v>87.28223336389998</c:v>
                </c:pt>
                <c:pt idx="3936">
                  <c:v>87.292963187</c:v>
                </c:pt>
                <c:pt idx="3937">
                  <c:v>87.2968649408</c:v>
                </c:pt>
                <c:pt idx="3938">
                  <c:v>87.30174213309945</c:v>
                </c:pt>
                <c:pt idx="3939">
                  <c:v>87.30369301</c:v>
                </c:pt>
                <c:pt idx="3940">
                  <c:v>87.35246493299964</c:v>
                </c:pt>
                <c:pt idx="3941">
                  <c:v>87.35539124839977</c:v>
                </c:pt>
                <c:pt idx="3942">
                  <c:v>87.3661210714</c:v>
                </c:pt>
                <c:pt idx="3943">
                  <c:v>87.39831054059967</c:v>
                </c:pt>
                <c:pt idx="3944">
                  <c:v>87.473419302</c:v>
                </c:pt>
                <c:pt idx="3945">
                  <c:v>87.4812228097</c:v>
                </c:pt>
                <c:pt idx="3946">
                  <c:v>87.4987807019</c:v>
                </c:pt>
                <c:pt idx="3947">
                  <c:v>87.4997561404</c:v>
                </c:pt>
                <c:pt idx="3948">
                  <c:v>87.5046333327</c:v>
                </c:pt>
                <c:pt idx="3949">
                  <c:v>87.5065842096</c:v>
                </c:pt>
                <c:pt idx="3950">
                  <c:v>87.5348719249</c:v>
                </c:pt>
                <c:pt idx="3951">
                  <c:v>87.54267543260001</c:v>
                </c:pt>
                <c:pt idx="3952">
                  <c:v>87.5436508711</c:v>
                </c:pt>
                <c:pt idx="3953">
                  <c:v>87.5846192864</c:v>
                </c:pt>
                <c:pt idx="3954">
                  <c:v>87.5855947248</c:v>
                </c:pt>
                <c:pt idx="3955">
                  <c:v>87.6636298016</c:v>
                </c:pt>
                <c:pt idx="3956">
                  <c:v>87.66655611699953</c:v>
                </c:pt>
                <c:pt idx="3957">
                  <c:v>87.67631050159953</c:v>
                </c:pt>
                <c:pt idx="3958">
                  <c:v>87.68313857079953</c:v>
                </c:pt>
                <c:pt idx="3959">
                  <c:v>87.6880157631</c:v>
                </c:pt>
                <c:pt idx="3960">
                  <c:v>87.68899120149958</c:v>
                </c:pt>
                <c:pt idx="3961">
                  <c:v>87.68996664</c:v>
                </c:pt>
                <c:pt idx="3962">
                  <c:v>87.72508242449958</c:v>
                </c:pt>
                <c:pt idx="3963">
                  <c:v>87.72605786299968</c:v>
                </c:pt>
                <c:pt idx="3964">
                  <c:v>87.7358122475997</c:v>
                </c:pt>
                <c:pt idx="3965">
                  <c:v>87.7436157553</c:v>
                </c:pt>
                <c:pt idx="3966">
                  <c:v>87.751419263</c:v>
                </c:pt>
                <c:pt idx="3967">
                  <c:v>87.78068241669956</c:v>
                </c:pt>
                <c:pt idx="3968">
                  <c:v>87.7816578552</c:v>
                </c:pt>
                <c:pt idx="3969">
                  <c:v>87.79336311669964</c:v>
                </c:pt>
                <c:pt idx="3970">
                  <c:v>87.8001911859</c:v>
                </c:pt>
                <c:pt idx="3971">
                  <c:v>87.82165083199995</c:v>
                </c:pt>
                <c:pt idx="3972">
                  <c:v>87.8255525859</c:v>
                </c:pt>
                <c:pt idx="3973">
                  <c:v>87.9738192317</c:v>
                </c:pt>
                <c:pt idx="3974">
                  <c:v>87.9767455470997</c:v>
                </c:pt>
                <c:pt idx="3975">
                  <c:v>87.9816227394</c:v>
                </c:pt>
                <c:pt idx="3976">
                  <c:v>87.98259817789958</c:v>
                </c:pt>
                <c:pt idx="3977">
                  <c:v>87.99527887789957</c:v>
                </c:pt>
                <c:pt idx="3978">
                  <c:v>87.9972297548</c:v>
                </c:pt>
                <c:pt idx="3979">
                  <c:v>88.04892799309998</c:v>
                </c:pt>
                <c:pt idx="3980">
                  <c:v>88.05087887009945</c:v>
                </c:pt>
                <c:pt idx="3981">
                  <c:v>88.052829747</c:v>
                </c:pt>
                <c:pt idx="3982">
                  <c:v>88.05770693929998</c:v>
                </c:pt>
                <c:pt idx="3983">
                  <c:v>88.07526483149964</c:v>
                </c:pt>
                <c:pt idx="3984">
                  <c:v>88.08209290080001</c:v>
                </c:pt>
                <c:pt idx="3985">
                  <c:v>88.1084297392</c:v>
                </c:pt>
                <c:pt idx="3986">
                  <c:v>88.10940517759951</c:v>
                </c:pt>
                <c:pt idx="3987">
                  <c:v>88.11135605450001</c:v>
                </c:pt>
                <c:pt idx="3988">
                  <c:v>88.11330693150001</c:v>
                </c:pt>
                <c:pt idx="3989">
                  <c:v>88.1162332468</c:v>
                </c:pt>
                <c:pt idx="3990">
                  <c:v>88.1191595622</c:v>
                </c:pt>
                <c:pt idx="3991">
                  <c:v>88.12013500069956</c:v>
                </c:pt>
                <c:pt idx="3992">
                  <c:v>88.12306131609945</c:v>
                </c:pt>
                <c:pt idx="3993">
                  <c:v>88.13866833139976</c:v>
                </c:pt>
                <c:pt idx="3994">
                  <c:v>88.1406192083</c:v>
                </c:pt>
                <c:pt idx="3995">
                  <c:v>88.14647183909958</c:v>
                </c:pt>
                <c:pt idx="3996">
                  <c:v>88.161103416</c:v>
                </c:pt>
                <c:pt idx="3997">
                  <c:v>88.1679314852</c:v>
                </c:pt>
                <c:pt idx="3998">
                  <c:v>88.1806121852</c:v>
                </c:pt>
                <c:pt idx="3999">
                  <c:v>88.21377709279955</c:v>
                </c:pt>
                <c:pt idx="4000">
                  <c:v>88.2147525313</c:v>
                </c:pt>
                <c:pt idx="4001">
                  <c:v>88.2186542851</c:v>
                </c:pt>
                <c:pt idx="4002">
                  <c:v>88.2245069159</c:v>
                </c:pt>
                <c:pt idx="4003">
                  <c:v>88.22548235429953</c:v>
                </c:pt>
                <c:pt idx="4004">
                  <c:v>88.27230340040001</c:v>
                </c:pt>
                <c:pt idx="4005">
                  <c:v>88.27327883879951</c:v>
                </c:pt>
                <c:pt idx="4006">
                  <c:v>88.27522971579998</c:v>
                </c:pt>
                <c:pt idx="4007">
                  <c:v>88.2840086619</c:v>
                </c:pt>
                <c:pt idx="4008">
                  <c:v>88.3122963772</c:v>
                </c:pt>
                <c:pt idx="4009">
                  <c:v>88.32107532339973</c:v>
                </c:pt>
                <c:pt idx="4010">
                  <c:v>88.3220507618</c:v>
                </c:pt>
                <c:pt idx="4011">
                  <c:v>88.3581419848</c:v>
                </c:pt>
                <c:pt idx="4012">
                  <c:v>88.3698472463</c:v>
                </c:pt>
                <c:pt idx="4013">
                  <c:v>88.42544723849953</c:v>
                </c:pt>
                <c:pt idx="4014">
                  <c:v>88.4312998693</c:v>
                </c:pt>
                <c:pt idx="4015">
                  <c:v>88.4322753078</c:v>
                </c:pt>
                <c:pt idx="4016">
                  <c:v>88.4488577616</c:v>
                </c:pt>
                <c:pt idx="4017">
                  <c:v>88.4498332</c:v>
                </c:pt>
                <c:pt idx="4018">
                  <c:v>88.4576367077</c:v>
                </c:pt>
                <c:pt idx="4019">
                  <c:v>88.4586121462</c:v>
                </c:pt>
                <c:pt idx="4020">
                  <c:v>88.4595875846</c:v>
                </c:pt>
                <c:pt idx="4021">
                  <c:v>88.4732437231</c:v>
                </c:pt>
                <c:pt idx="4022">
                  <c:v>88.4820226692</c:v>
                </c:pt>
                <c:pt idx="4023">
                  <c:v>88.48885073839998</c:v>
                </c:pt>
                <c:pt idx="4024">
                  <c:v>88.4908016153</c:v>
                </c:pt>
                <c:pt idx="4025">
                  <c:v>88.5337209075</c:v>
                </c:pt>
                <c:pt idx="4026">
                  <c:v>88.534696346</c:v>
                </c:pt>
                <c:pt idx="4027">
                  <c:v>88.5376226614</c:v>
                </c:pt>
                <c:pt idx="4028">
                  <c:v>88.5385980998</c:v>
                </c:pt>
                <c:pt idx="4029">
                  <c:v>88.58346826899998</c:v>
                </c:pt>
                <c:pt idx="4030">
                  <c:v>88.5844437074</c:v>
                </c:pt>
                <c:pt idx="4031">
                  <c:v>88.58834546129998</c:v>
                </c:pt>
                <c:pt idx="4032">
                  <c:v>88.5893208997</c:v>
                </c:pt>
                <c:pt idx="4033">
                  <c:v>88.5912717767</c:v>
                </c:pt>
                <c:pt idx="4034">
                  <c:v>88.62248580739951</c:v>
                </c:pt>
                <c:pt idx="4035">
                  <c:v>88.6351665073</c:v>
                </c:pt>
                <c:pt idx="4036">
                  <c:v>88.65272439959959</c:v>
                </c:pt>
                <c:pt idx="4037">
                  <c:v>88.6595524688</c:v>
                </c:pt>
                <c:pt idx="4038">
                  <c:v>88.66930685339958</c:v>
                </c:pt>
                <c:pt idx="4039">
                  <c:v>88.7122261457</c:v>
                </c:pt>
                <c:pt idx="4040">
                  <c:v>88.7132015841</c:v>
                </c:pt>
                <c:pt idx="4041">
                  <c:v>88.71417702260001</c:v>
                </c:pt>
                <c:pt idx="4042">
                  <c:v>88.7190542149</c:v>
                </c:pt>
                <c:pt idx="4043">
                  <c:v>88.7239314072</c:v>
                </c:pt>
                <c:pt idx="4044">
                  <c:v>88.72685772249953</c:v>
                </c:pt>
                <c:pt idx="4045">
                  <c:v>88.727833161</c:v>
                </c:pt>
                <c:pt idx="4046">
                  <c:v>88.8136717454</c:v>
                </c:pt>
                <c:pt idx="4047">
                  <c:v>88.81464718389998</c:v>
                </c:pt>
                <c:pt idx="4048">
                  <c:v>88.8175734993</c:v>
                </c:pt>
                <c:pt idx="4049">
                  <c:v>88.81952437619998</c:v>
                </c:pt>
                <c:pt idx="4050">
                  <c:v>88.82830332229958</c:v>
                </c:pt>
                <c:pt idx="4051">
                  <c:v>88.82927876080001</c:v>
                </c:pt>
                <c:pt idx="4052">
                  <c:v>88.8312296377</c:v>
                </c:pt>
                <c:pt idx="4053">
                  <c:v>88.83318051459958</c:v>
                </c:pt>
                <c:pt idx="4054">
                  <c:v>88.8448857762</c:v>
                </c:pt>
                <c:pt idx="4055">
                  <c:v>88.85659103769953</c:v>
                </c:pt>
                <c:pt idx="4056">
                  <c:v>88.86146823</c:v>
                </c:pt>
                <c:pt idx="4057">
                  <c:v>88.8624436684</c:v>
                </c:pt>
                <c:pt idx="4058">
                  <c:v>88.8653699838</c:v>
                </c:pt>
                <c:pt idx="4059">
                  <c:v>88.8663454223</c:v>
                </c:pt>
                <c:pt idx="4060">
                  <c:v>88.9112155914</c:v>
                </c:pt>
                <c:pt idx="4061">
                  <c:v>88.9121910299</c:v>
                </c:pt>
                <c:pt idx="4062">
                  <c:v>88.9131664683</c:v>
                </c:pt>
                <c:pt idx="4063">
                  <c:v>88.9141419068</c:v>
                </c:pt>
                <c:pt idx="4064">
                  <c:v>88.920969976</c:v>
                </c:pt>
                <c:pt idx="4065">
                  <c:v>88.9277980452</c:v>
                </c:pt>
                <c:pt idx="4066">
                  <c:v>88.9316997991</c:v>
                </c:pt>
                <c:pt idx="4067">
                  <c:v>88.93267523750001</c:v>
                </c:pt>
                <c:pt idx="4068">
                  <c:v>88.9648647067</c:v>
                </c:pt>
                <c:pt idx="4069">
                  <c:v>88.96584014509995</c:v>
                </c:pt>
                <c:pt idx="4070">
                  <c:v>88.9843734759</c:v>
                </c:pt>
                <c:pt idx="4071">
                  <c:v>88.98534891429959</c:v>
                </c:pt>
                <c:pt idx="4072">
                  <c:v>89.016562945</c:v>
                </c:pt>
                <c:pt idx="4073">
                  <c:v>89.0175383835</c:v>
                </c:pt>
                <c:pt idx="4074">
                  <c:v>89.02631732959959</c:v>
                </c:pt>
                <c:pt idx="4075">
                  <c:v>89.0272927681</c:v>
                </c:pt>
                <c:pt idx="4076">
                  <c:v>89.05558048339998</c:v>
                </c:pt>
                <c:pt idx="4077">
                  <c:v>89.0692366219</c:v>
                </c:pt>
                <c:pt idx="4078">
                  <c:v>89.0711874988</c:v>
                </c:pt>
                <c:pt idx="4079">
                  <c:v>89.0858190757</c:v>
                </c:pt>
                <c:pt idx="4080">
                  <c:v>89.0877699526</c:v>
                </c:pt>
                <c:pt idx="4081">
                  <c:v>89.08874539110001</c:v>
                </c:pt>
                <c:pt idx="4082">
                  <c:v>89.12288573709945</c:v>
                </c:pt>
                <c:pt idx="4083">
                  <c:v>89.12386117559956</c:v>
                </c:pt>
                <c:pt idx="4084">
                  <c:v>89.12483661409959</c:v>
                </c:pt>
                <c:pt idx="4085">
                  <c:v>89.12678749099958</c:v>
                </c:pt>
                <c:pt idx="4086">
                  <c:v>89.14239450630001</c:v>
                </c:pt>
                <c:pt idx="4087">
                  <c:v>89.1433699448</c:v>
                </c:pt>
                <c:pt idx="4088">
                  <c:v>89.1560506448</c:v>
                </c:pt>
                <c:pt idx="4089">
                  <c:v>89.15995239859953</c:v>
                </c:pt>
                <c:pt idx="4090">
                  <c:v>89.1911664293</c:v>
                </c:pt>
                <c:pt idx="4091">
                  <c:v>89.21847870619958</c:v>
                </c:pt>
                <c:pt idx="4092">
                  <c:v>89.22530677539976</c:v>
                </c:pt>
                <c:pt idx="4093">
                  <c:v>89.2272576523</c:v>
                </c:pt>
                <c:pt idx="4094">
                  <c:v>89.23506116</c:v>
                </c:pt>
                <c:pt idx="4095">
                  <c:v>89.23603659850001</c:v>
                </c:pt>
                <c:pt idx="4096">
                  <c:v>89.2516436138</c:v>
                </c:pt>
                <c:pt idx="4097">
                  <c:v>89.2809067676</c:v>
                </c:pt>
                <c:pt idx="4098">
                  <c:v>89.28383308299998</c:v>
                </c:pt>
                <c:pt idx="4099">
                  <c:v>89.29553834449958</c:v>
                </c:pt>
                <c:pt idx="4100">
                  <c:v>89.3179734291</c:v>
                </c:pt>
                <c:pt idx="4101">
                  <c:v>89.31894886749953</c:v>
                </c:pt>
                <c:pt idx="4102">
                  <c:v>89.32089974439998</c:v>
                </c:pt>
                <c:pt idx="4103">
                  <c:v>89.32285062139998</c:v>
                </c:pt>
                <c:pt idx="4104">
                  <c:v>89.32577693669926</c:v>
                </c:pt>
                <c:pt idx="4105">
                  <c:v>89.32675237519958</c:v>
                </c:pt>
                <c:pt idx="4106">
                  <c:v>89.3862541212</c:v>
                </c:pt>
                <c:pt idx="4107">
                  <c:v>89.3872295597</c:v>
                </c:pt>
                <c:pt idx="4108">
                  <c:v>89.38820499809998</c:v>
                </c:pt>
                <c:pt idx="4109">
                  <c:v>89.38918043659953</c:v>
                </c:pt>
                <c:pt idx="4110">
                  <c:v>89.39015587509998</c:v>
                </c:pt>
                <c:pt idx="4111">
                  <c:v>89.3969839443</c:v>
                </c:pt>
                <c:pt idx="4112">
                  <c:v>89.4028365749997</c:v>
                </c:pt>
                <c:pt idx="4113">
                  <c:v>89.4184435904</c:v>
                </c:pt>
                <c:pt idx="4114">
                  <c:v>89.4203944673</c:v>
                </c:pt>
                <c:pt idx="4115">
                  <c:v>89.4242962212</c:v>
                </c:pt>
                <c:pt idx="4116">
                  <c:v>89.4252716596</c:v>
                </c:pt>
                <c:pt idx="4117">
                  <c:v>89.4730681441</c:v>
                </c:pt>
                <c:pt idx="4118">
                  <c:v>89.4847734056</c:v>
                </c:pt>
                <c:pt idx="4119">
                  <c:v>89.4955032287</c:v>
                </c:pt>
                <c:pt idx="4120">
                  <c:v>89.49647866719998</c:v>
                </c:pt>
                <c:pt idx="4121">
                  <c:v>89.5091593671</c:v>
                </c:pt>
                <c:pt idx="4122">
                  <c:v>89.5140365594</c:v>
                </c:pt>
                <c:pt idx="4123">
                  <c:v>89.51501199789998</c:v>
                </c:pt>
                <c:pt idx="4124">
                  <c:v>89.51793831330001</c:v>
                </c:pt>
                <c:pt idx="4125">
                  <c:v>89.54622602859998</c:v>
                </c:pt>
                <c:pt idx="4126">
                  <c:v>89.5472014671</c:v>
                </c:pt>
                <c:pt idx="4127">
                  <c:v>89.5501277824</c:v>
                </c:pt>
                <c:pt idx="4128">
                  <c:v>89.55695585170001</c:v>
                </c:pt>
                <c:pt idx="4129">
                  <c:v>89.56280848239976</c:v>
                </c:pt>
                <c:pt idx="4130">
                  <c:v>89.56378392089998</c:v>
                </c:pt>
                <c:pt idx="4131">
                  <c:v>89.57256286699958</c:v>
                </c:pt>
                <c:pt idx="4132">
                  <c:v>89.57353830549944</c:v>
                </c:pt>
                <c:pt idx="4133">
                  <c:v>89.5745137439</c:v>
                </c:pt>
                <c:pt idx="4134">
                  <c:v>89.66815583599976</c:v>
                </c:pt>
                <c:pt idx="4135">
                  <c:v>89.6701067129995</c:v>
                </c:pt>
                <c:pt idx="4136">
                  <c:v>89.6730330283</c:v>
                </c:pt>
                <c:pt idx="4137">
                  <c:v>89.6779102206</c:v>
                </c:pt>
                <c:pt idx="4138">
                  <c:v>89.716927759</c:v>
                </c:pt>
                <c:pt idx="4139">
                  <c:v>89.7237558282</c:v>
                </c:pt>
                <c:pt idx="4140">
                  <c:v>89.74228915899998</c:v>
                </c:pt>
                <c:pt idx="4141">
                  <c:v>89.7500926667</c:v>
                </c:pt>
                <c:pt idx="4142">
                  <c:v>89.75594529739998</c:v>
                </c:pt>
                <c:pt idx="4143">
                  <c:v>89.7569207359</c:v>
                </c:pt>
                <c:pt idx="4144">
                  <c:v>89.7617979282</c:v>
                </c:pt>
                <c:pt idx="4145">
                  <c:v>89.76277336659955</c:v>
                </c:pt>
                <c:pt idx="4146">
                  <c:v>89.7676505589</c:v>
                </c:pt>
                <c:pt idx="4147">
                  <c:v>89.77545406660001</c:v>
                </c:pt>
                <c:pt idx="4148">
                  <c:v>89.80276634349953</c:v>
                </c:pt>
                <c:pt idx="4149">
                  <c:v>89.8105698511</c:v>
                </c:pt>
                <c:pt idx="4150">
                  <c:v>89.8115452896</c:v>
                </c:pt>
                <c:pt idx="4151">
                  <c:v>89.827152305</c:v>
                </c:pt>
                <c:pt idx="4152">
                  <c:v>89.82812774339995</c:v>
                </c:pt>
                <c:pt idx="4153">
                  <c:v>89.88372773559959</c:v>
                </c:pt>
                <c:pt idx="4154">
                  <c:v>89.8905558048</c:v>
                </c:pt>
                <c:pt idx="4155">
                  <c:v>89.89640843559968</c:v>
                </c:pt>
                <c:pt idx="4156">
                  <c:v>89.89835931249942</c:v>
                </c:pt>
                <c:pt idx="4157">
                  <c:v>89.899334751</c:v>
                </c:pt>
                <c:pt idx="4158">
                  <c:v>89.9003101894</c:v>
                </c:pt>
                <c:pt idx="4159">
                  <c:v>89.9022610663</c:v>
                </c:pt>
                <c:pt idx="4160">
                  <c:v>89.9071382586</c:v>
                </c:pt>
                <c:pt idx="4161">
                  <c:v>89.9081136971</c:v>
                </c:pt>
                <c:pt idx="4162">
                  <c:v>89.9120154509</c:v>
                </c:pt>
                <c:pt idx="4163">
                  <c:v>89.9129908894</c:v>
                </c:pt>
                <c:pt idx="4164">
                  <c:v>89.9695663201</c:v>
                </c:pt>
                <c:pt idx="4165">
                  <c:v>89.97054175849959</c:v>
                </c:pt>
                <c:pt idx="4166">
                  <c:v>89.9812715816</c:v>
                </c:pt>
                <c:pt idx="4167">
                  <c:v>89.98224701999995</c:v>
                </c:pt>
                <c:pt idx="4168">
                  <c:v>89.9978540354</c:v>
                </c:pt>
                <c:pt idx="4169">
                  <c:v>89.9988294738</c:v>
                </c:pt>
                <c:pt idx="4170">
                  <c:v>90.0017557892</c:v>
                </c:pt>
                <c:pt idx="4171">
                  <c:v>90.00955929689998</c:v>
                </c:pt>
                <c:pt idx="4172">
                  <c:v>90.0329698199</c:v>
                </c:pt>
                <c:pt idx="4173">
                  <c:v>90.03394525840001</c:v>
                </c:pt>
                <c:pt idx="4174">
                  <c:v>90.05052771220001</c:v>
                </c:pt>
                <c:pt idx="4175">
                  <c:v>90.0573557814</c:v>
                </c:pt>
                <c:pt idx="4176">
                  <c:v>90.0612575353</c:v>
                </c:pt>
                <c:pt idx="4177">
                  <c:v>90.0641838506</c:v>
                </c:pt>
                <c:pt idx="4178">
                  <c:v>90.0651592891</c:v>
                </c:pt>
                <c:pt idx="4179">
                  <c:v>90.08271718139976</c:v>
                </c:pt>
                <c:pt idx="4180">
                  <c:v>90.16758032739995</c:v>
                </c:pt>
                <c:pt idx="4181">
                  <c:v>90.1695312043</c:v>
                </c:pt>
                <c:pt idx="4182">
                  <c:v>90.17440839659932</c:v>
                </c:pt>
                <c:pt idx="4183">
                  <c:v>90.17831015039944</c:v>
                </c:pt>
                <c:pt idx="4184">
                  <c:v>90.21537681189955</c:v>
                </c:pt>
                <c:pt idx="4185">
                  <c:v>90.2485417195</c:v>
                </c:pt>
                <c:pt idx="4186">
                  <c:v>90.249517158</c:v>
                </c:pt>
                <c:pt idx="4187">
                  <c:v>90.2524434733</c:v>
                </c:pt>
                <c:pt idx="4188">
                  <c:v>90.2534189118</c:v>
                </c:pt>
                <c:pt idx="4189">
                  <c:v>90.27195224249959</c:v>
                </c:pt>
                <c:pt idx="4190">
                  <c:v>90.27390311950001</c:v>
                </c:pt>
                <c:pt idx="4191">
                  <c:v>90.3109697809</c:v>
                </c:pt>
                <c:pt idx="4192">
                  <c:v>90.37047152699942</c:v>
                </c:pt>
                <c:pt idx="4193">
                  <c:v>90.37632415769956</c:v>
                </c:pt>
                <c:pt idx="4194">
                  <c:v>90.38998029610001</c:v>
                </c:pt>
                <c:pt idx="4195">
                  <c:v>90.3929066115</c:v>
                </c:pt>
                <c:pt idx="4196">
                  <c:v>90.4007101192</c:v>
                </c:pt>
                <c:pt idx="4197">
                  <c:v>90.40168555769998</c:v>
                </c:pt>
                <c:pt idx="4198">
                  <c:v>90.4026609961</c:v>
                </c:pt>
                <c:pt idx="4199">
                  <c:v>90.489475019</c:v>
                </c:pt>
                <c:pt idx="4200">
                  <c:v>90.49240133439976</c:v>
                </c:pt>
                <c:pt idx="4201">
                  <c:v>90.4982539652</c:v>
                </c:pt>
                <c:pt idx="4202">
                  <c:v>90.4992294036</c:v>
                </c:pt>
                <c:pt idx="4203">
                  <c:v>90.5099592267</c:v>
                </c:pt>
                <c:pt idx="4204">
                  <c:v>90.5109346651</c:v>
                </c:pt>
                <c:pt idx="4205">
                  <c:v>90.5597065881</c:v>
                </c:pt>
                <c:pt idx="4206">
                  <c:v>90.561657465</c:v>
                </c:pt>
                <c:pt idx="4207">
                  <c:v>90.5645837804</c:v>
                </c:pt>
                <c:pt idx="4208">
                  <c:v>90.5655592189</c:v>
                </c:pt>
                <c:pt idx="4209">
                  <c:v>90.61238026490001</c:v>
                </c:pt>
                <c:pt idx="4210">
                  <c:v>90.61433114179967</c:v>
                </c:pt>
                <c:pt idx="4211">
                  <c:v>90.6250609649</c:v>
                </c:pt>
                <c:pt idx="4212">
                  <c:v>90.6270118418</c:v>
                </c:pt>
                <c:pt idx="4213">
                  <c:v>90.6611521879</c:v>
                </c:pt>
                <c:pt idx="4214">
                  <c:v>90.66212762640001</c:v>
                </c:pt>
                <c:pt idx="4215">
                  <c:v>90.67090657249938</c:v>
                </c:pt>
                <c:pt idx="4216">
                  <c:v>90.67383288789942</c:v>
                </c:pt>
                <c:pt idx="4217">
                  <c:v>90.6816363955997</c:v>
                </c:pt>
                <c:pt idx="4218">
                  <c:v>90.68261183399953</c:v>
                </c:pt>
                <c:pt idx="4219">
                  <c:v>90.75089252619959</c:v>
                </c:pt>
                <c:pt idx="4220">
                  <c:v>90.7518679647</c:v>
                </c:pt>
                <c:pt idx="4221">
                  <c:v>90.7528434031</c:v>
                </c:pt>
                <c:pt idx="4222">
                  <c:v>90.7616223492</c:v>
                </c:pt>
                <c:pt idx="4223">
                  <c:v>90.76747498</c:v>
                </c:pt>
                <c:pt idx="4224">
                  <c:v>90.7830819954</c:v>
                </c:pt>
                <c:pt idx="4225">
                  <c:v>90.7840574338</c:v>
                </c:pt>
                <c:pt idx="4226">
                  <c:v>90.79478725689968</c:v>
                </c:pt>
                <c:pt idx="4227">
                  <c:v>90.7957626953</c:v>
                </c:pt>
                <c:pt idx="4228">
                  <c:v>90.7986890107</c:v>
                </c:pt>
                <c:pt idx="4229">
                  <c:v>90.7996644492</c:v>
                </c:pt>
                <c:pt idx="4230">
                  <c:v>90.81136971069998</c:v>
                </c:pt>
                <c:pt idx="4231">
                  <c:v>90.81234514910001</c:v>
                </c:pt>
                <c:pt idx="4232">
                  <c:v>90.8142960261</c:v>
                </c:pt>
                <c:pt idx="4233">
                  <c:v>90.8542890029</c:v>
                </c:pt>
                <c:pt idx="4234">
                  <c:v>90.8572153183</c:v>
                </c:pt>
                <c:pt idx="4235">
                  <c:v>90.8659942644</c:v>
                </c:pt>
                <c:pt idx="4236">
                  <c:v>90.87087145669938</c:v>
                </c:pt>
                <c:pt idx="4237">
                  <c:v>90.87379777209942</c:v>
                </c:pt>
                <c:pt idx="4238">
                  <c:v>90.87477321059953</c:v>
                </c:pt>
                <c:pt idx="4239">
                  <c:v>90.87574864899958</c:v>
                </c:pt>
                <c:pt idx="4240">
                  <c:v>90.87867496439998</c:v>
                </c:pt>
                <c:pt idx="4241">
                  <c:v>90.8796504029</c:v>
                </c:pt>
                <c:pt idx="4242">
                  <c:v>90.9693907411</c:v>
                </c:pt>
                <c:pt idx="4243">
                  <c:v>90.97036617960001</c:v>
                </c:pt>
                <c:pt idx="4244">
                  <c:v>90.9713416181</c:v>
                </c:pt>
                <c:pt idx="4245">
                  <c:v>90.973292495</c:v>
                </c:pt>
                <c:pt idx="4246">
                  <c:v>90.98499775649964</c:v>
                </c:pt>
                <c:pt idx="4247">
                  <c:v>90.985973195</c:v>
                </c:pt>
                <c:pt idx="4248">
                  <c:v>90.9976784565</c:v>
                </c:pt>
                <c:pt idx="4249">
                  <c:v>90.99865389489998</c:v>
                </c:pt>
                <c:pt idx="4250">
                  <c:v>91.032794241</c:v>
                </c:pt>
                <c:pt idx="4251">
                  <c:v>91.03474511789958</c:v>
                </c:pt>
                <c:pt idx="4252">
                  <c:v>91.0532784487</c:v>
                </c:pt>
                <c:pt idx="4253">
                  <c:v>91.0552293256</c:v>
                </c:pt>
                <c:pt idx="4254">
                  <c:v>91.0864433562997</c:v>
                </c:pt>
                <c:pt idx="4255">
                  <c:v>91.0893696717</c:v>
                </c:pt>
                <c:pt idx="4256">
                  <c:v>91.09522230239995</c:v>
                </c:pt>
                <c:pt idx="4257">
                  <c:v>91.0961977409</c:v>
                </c:pt>
                <c:pt idx="4258">
                  <c:v>91.15179773309956</c:v>
                </c:pt>
                <c:pt idx="4259">
                  <c:v>91.15277317149938</c:v>
                </c:pt>
                <c:pt idx="4260">
                  <c:v>91.1547240485</c:v>
                </c:pt>
                <c:pt idx="4261">
                  <c:v>91.15862580229968</c:v>
                </c:pt>
                <c:pt idx="4262">
                  <c:v>91.17423281769938</c:v>
                </c:pt>
                <c:pt idx="4263">
                  <c:v>91.18008544839998</c:v>
                </c:pt>
                <c:pt idx="4264">
                  <c:v>91.1810608869</c:v>
                </c:pt>
                <c:pt idx="4265">
                  <c:v>91.19276614839976</c:v>
                </c:pt>
                <c:pt idx="4266">
                  <c:v>91.19471702529998</c:v>
                </c:pt>
                <c:pt idx="4267">
                  <c:v>91.1976433407</c:v>
                </c:pt>
                <c:pt idx="4268">
                  <c:v>91.2659240329</c:v>
                </c:pt>
                <c:pt idx="4269">
                  <c:v>91.2678749098</c:v>
                </c:pt>
                <c:pt idx="4270">
                  <c:v>91.2688503482</c:v>
                </c:pt>
                <c:pt idx="4271">
                  <c:v>91.2698257867</c:v>
                </c:pt>
                <c:pt idx="4272">
                  <c:v>91.27372754049959</c:v>
                </c:pt>
                <c:pt idx="4273">
                  <c:v>91.27567841739956</c:v>
                </c:pt>
                <c:pt idx="4274">
                  <c:v>91.28640824050001</c:v>
                </c:pt>
                <c:pt idx="4275">
                  <c:v>91.287383679</c:v>
                </c:pt>
                <c:pt idx="4276">
                  <c:v>91.35273805579942</c:v>
                </c:pt>
                <c:pt idx="4277">
                  <c:v>91.35468893269953</c:v>
                </c:pt>
                <c:pt idx="4278">
                  <c:v>91.35859068649968</c:v>
                </c:pt>
                <c:pt idx="4279">
                  <c:v>91.3615170019</c:v>
                </c:pt>
                <c:pt idx="4280">
                  <c:v>91.3634678787997</c:v>
                </c:pt>
                <c:pt idx="4281">
                  <c:v>91.3663941942</c:v>
                </c:pt>
                <c:pt idx="4282">
                  <c:v>91.4122398018</c:v>
                </c:pt>
                <c:pt idx="4283">
                  <c:v>91.4141906787</c:v>
                </c:pt>
                <c:pt idx="4284">
                  <c:v>91.41614155559998</c:v>
                </c:pt>
                <c:pt idx="4285">
                  <c:v>91.419067871</c:v>
                </c:pt>
                <c:pt idx="4286">
                  <c:v>91.5273415399997</c:v>
                </c:pt>
                <c:pt idx="4287">
                  <c:v>91.52831697849955</c:v>
                </c:pt>
                <c:pt idx="4288">
                  <c:v>91.5497766246</c:v>
                </c:pt>
                <c:pt idx="4289">
                  <c:v>91.5546538169</c:v>
                </c:pt>
                <c:pt idx="4290">
                  <c:v>91.5595310092</c:v>
                </c:pt>
                <c:pt idx="4291">
                  <c:v>91.5644082015</c:v>
                </c:pt>
                <c:pt idx="4292">
                  <c:v>91.5653836399</c:v>
                </c:pt>
                <c:pt idx="4293">
                  <c:v>91.5663590784</c:v>
                </c:pt>
                <c:pt idx="4294">
                  <c:v>91.65414853979956</c:v>
                </c:pt>
                <c:pt idx="4295">
                  <c:v>91.65609941669958</c:v>
                </c:pt>
                <c:pt idx="4296">
                  <c:v>91.66487836279951</c:v>
                </c:pt>
                <c:pt idx="4297">
                  <c:v>91.6765836243</c:v>
                </c:pt>
                <c:pt idx="4298">
                  <c:v>91.7224292319</c:v>
                </c:pt>
                <c:pt idx="4299">
                  <c:v>91.7234046704</c:v>
                </c:pt>
                <c:pt idx="4300">
                  <c:v>91.7438888780997</c:v>
                </c:pt>
                <c:pt idx="4301">
                  <c:v>91.769250278</c:v>
                </c:pt>
                <c:pt idx="4302">
                  <c:v>91.77022571649965</c:v>
                </c:pt>
                <c:pt idx="4303">
                  <c:v>91.7712011549</c:v>
                </c:pt>
                <c:pt idx="4304">
                  <c:v>91.77217659339959</c:v>
                </c:pt>
                <c:pt idx="4305">
                  <c:v>91.7731520318</c:v>
                </c:pt>
                <c:pt idx="4306">
                  <c:v>91.7985134318</c:v>
                </c:pt>
                <c:pt idx="4307">
                  <c:v>91.8004643087</c:v>
                </c:pt>
                <c:pt idx="4308">
                  <c:v>91.80436606249968</c:v>
                </c:pt>
                <c:pt idx="4309">
                  <c:v>91.80534150099955</c:v>
                </c:pt>
                <c:pt idx="4310">
                  <c:v>91.82680114709953</c:v>
                </c:pt>
                <c:pt idx="4311">
                  <c:v>91.83070290100001</c:v>
                </c:pt>
                <c:pt idx="4312">
                  <c:v>91.8482607932</c:v>
                </c:pt>
                <c:pt idx="4313">
                  <c:v>91.85118710859955</c:v>
                </c:pt>
                <c:pt idx="4314">
                  <c:v>91.8550888623995</c:v>
                </c:pt>
                <c:pt idx="4315">
                  <c:v>91.8560643009</c:v>
                </c:pt>
                <c:pt idx="4316">
                  <c:v>91.85703973940001</c:v>
                </c:pt>
                <c:pt idx="4317">
                  <c:v>91.91361517</c:v>
                </c:pt>
                <c:pt idx="4318">
                  <c:v>91.9155660469</c:v>
                </c:pt>
                <c:pt idx="4319">
                  <c:v>91.937025693</c:v>
                </c:pt>
                <c:pt idx="4320">
                  <c:v>91.9614116545</c:v>
                </c:pt>
                <c:pt idx="4321">
                  <c:v>91.9760432314</c:v>
                </c:pt>
                <c:pt idx="4322">
                  <c:v>91.9770186699</c:v>
                </c:pt>
                <c:pt idx="4323">
                  <c:v>91.9818958622</c:v>
                </c:pt>
                <c:pt idx="4324">
                  <c:v>91.98384673909995</c:v>
                </c:pt>
                <c:pt idx="4325">
                  <c:v>91.9975028775</c:v>
                </c:pt>
                <c:pt idx="4326">
                  <c:v>91.99847831599959</c:v>
                </c:pt>
                <c:pt idx="4327">
                  <c:v>91.9994537545</c:v>
                </c:pt>
                <c:pt idx="4328">
                  <c:v>92.0267660313</c:v>
                </c:pt>
                <c:pt idx="4329">
                  <c:v>92.0287169083</c:v>
                </c:pt>
                <c:pt idx="4330">
                  <c:v>92.02969234669958</c:v>
                </c:pt>
                <c:pt idx="4331">
                  <c:v>92.03847129279953</c:v>
                </c:pt>
                <c:pt idx="4332">
                  <c:v>92.0404221698</c:v>
                </c:pt>
                <c:pt idx="4333">
                  <c:v>92.05407830819959</c:v>
                </c:pt>
                <c:pt idx="4334">
                  <c:v>92.0570046236</c:v>
                </c:pt>
                <c:pt idx="4335">
                  <c:v>92.057980062</c:v>
                </c:pt>
                <c:pt idx="4336">
                  <c:v>92.0813905851</c:v>
                </c:pt>
                <c:pt idx="4337">
                  <c:v>92.08529233889959</c:v>
                </c:pt>
                <c:pt idx="4338">
                  <c:v>92.0999239158</c:v>
                </c:pt>
                <c:pt idx="4339">
                  <c:v>92.12040812349929</c:v>
                </c:pt>
                <c:pt idx="4340">
                  <c:v>92.12528531569953</c:v>
                </c:pt>
                <c:pt idx="4341">
                  <c:v>92.12626075419998</c:v>
                </c:pt>
                <c:pt idx="4342">
                  <c:v>92.21600109249967</c:v>
                </c:pt>
                <c:pt idx="4343">
                  <c:v>92.2189274079</c:v>
                </c:pt>
                <c:pt idx="4344">
                  <c:v>92.2218537232</c:v>
                </c:pt>
                <c:pt idx="4345">
                  <c:v>92.240387054</c:v>
                </c:pt>
                <c:pt idx="4346">
                  <c:v>92.2462396847</c:v>
                </c:pt>
                <c:pt idx="4347">
                  <c:v>92.2608712616</c:v>
                </c:pt>
                <c:pt idx="4348">
                  <c:v>92.2618467001</c:v>
                </c:pt>
                <c:pt idx="4349">
                  <c:v>92.26282213859955</c:v>
                </c:pt>
                <c:pt idx="4350">
                  <c:v>92.2872081</c:v>
                </c:pt>
                <c:pt idx="4351">
                  <c:v>92.28818353850001</c:v>
                </c:pt>
                <c:pt idx="4352">
                  <c:v>92.289158977</c:v>
                </c:pt>
                <c:pt idx="4353">
                  <c:v>92.2901344154</c:v>
                </c:pt>
                <c:pt idx="4354">
                  <c:v>92.2911098539</c:v>
                </c:pt>
                <c:pt idx="4355">
                  <c:v>92.30476599229998</c:v>
                </c:pt>
                <c:pt idx="4356">
                  <c:v>92.3145203769</c:v>
                </c:pt>
                <c:pt idx="4357">
                  <c:v>92.31842213069953</c:v>
                </c:pt>
                <c:pt idx="4358">
                  <c:v>92.3193975692</c:v>
                </c:pt>
                <c:pt idx="4359">
                  <c:v>92.32817651529955</c:v>
                </c:pt>
                <c:pt idx="4360">
                  <c:v>92.33110283069956</c:v>
                </c:pt>
                <c:pt idx="4361">
                  <c:v>92.3476852845</c:v>
                </c:pt>
                <c:pt idx="4362">
                  <c:v>92.34866072299998</c:v>
                </c:pt>
                <c:pt idx="4363">
                  <c:v>92.3545133538</c:v>
                </c:pt>
                <c:pt idx="4364">
                  <c:v>92.3662186153</c:v>
                </c:pt>
                <c:pt idx="4365">
                  <c:v>92.40133439979998</c:v>
                </c:pt>
                <c:pt idx="4366">
                  <c:v>92.4023098383</c:v>
                </c:pt>
                <c:pt idx="4367">
                  <c:v>92.4042607152</c:v>
                </c:pt>
                <c:pt idx="4368">
                  <c:v>92.42084316899998</c:v>
                </c:pt>
                <c:pt idx="4369">
                  <c:v>92.42572036129998</c:v>
                </c:pt>
                <c:pt idx="4370">
                  <c:v>92.4891238612</c:v>
                </c:pt>
                <c:pt idx="4371">
                  <c:v>92.4900992996</c:v>
                </c:pt>
                <c:pt idx="4372">
                  <c:v>92.4988782458</c:v>
                </c:pt>
                <c:pt idx="4373">
                  <c:v>92.4998536842</c:v>
                </c:pt>
                <c:pt idx="4374">
                  <c:v>92.50570631499953</c:v>
                </c:pt>
                <c:pt idx="4375">
                  <c:v>92.5115589457</c:v>
                </c:pt>
                <c:pt idx="4376">
                  <c:v>92.51253438419998</c:v>
                </c:pt>
                <c:pt idx="4377">
                  <c:v>92.58374139179959</c:v>
                </c:pt>
                <c:pt idx="4378">
                  <c:v>92.58471683019968</c:v>
                </c:pt>
                <c:pt idx="4379">
                  <c:v>92.5886185841</c:v>
                </c:pt>
                <c:pt idx="4380">
                  <c:v>92.5964220917</c:v>
                </c:pt>
                <c:pt idx="4381">
                  <c:v>92.601299284</c:v>
                </c:pt>
                <c:pt idx="4382">
                  <c:v>92.60227472249953</c:v>
                </c:pt>
                <c:pt idx="4383">
                  <c:v>92.6042255994</c:v>
                </c:pt>
                <c:pt idx="4384">
                  <c:v>92.60910279170001</c:v>
                </c:pt>
                <c:pt idx="4385">
                  <c:v>92.62373436859953</c:v>
                </c:pt>
                <c:pt idx="4386">
                  <c:v>92.62470980709959</c:v>
                </c:pt>
                <c:pt idx="4387">
                  <c:v>92.6286115609</c:v>
                </c:pt>
                <c:pt idx="4388">
                  <c:v>92.63251331470001</c:v>
                </c:pt>
                <c:pt idx="4389">
                  <c:v>92.63348875319953</c:v>
                </c:pt>
                <c:pt idx="4390">
                  <c:v>92.63446419169998</c:v>
                </c:pt>
                <c:pt idx="4391">
                  <c:v>92.63543963010001</c:v>
                </c:pt>
                <c:pt idx="4392">
                  <c:v>92.66860453769956</c:v>
                </c:pt>
                <c:pt idx="4393">
                  <c:v>92.6695799762</c:v>
                </c:pt>
                <c:pt idx="4394">
                  <c:v>92.67055541469956</c:v>
                </c:pt>
                <c:pt idx="4395">
                  <c:v>92.68713786849958</c:v>
                </c:pt>
                <c:pt idx="4396">
                  <c:v>92.6900641839</c:v>
                </c:pt>
                <c:pt idx="4397">
                  <c:v>92.6910396223</c:v>
                </c:pt>
                <c:pt idx="4398">
                  <c:v>92.7037203223</c:v>
                </c:pt>
                <c:pt idx="4399">
                  <c:v>92.7046957607</c:v>
                </c:pt>
                <c:pt idx="4400">
                  <c:v>92.70664663769998</c:v>
                </c:pt>
                <c:pt idx="4401">
                  <c:v>92.70957295299957</c:v>
                </c:pt>
                <c:pt idx="4402">
                  <c:v>92.7134747069</c:v>
                </c:pt>
                <c:pt idx="4403">
                  <c:v>92.7164010223</c:v>
                </c:pt>
                <c:pt idx="4404">
                  <c:v>92.72127821460001</c:v>
                </c:pt>
                <c:pt idx="4405">
                  <c:v>92.75346768369998</c:v>
                </c:pt>
                <c:pt idx="4406">
                  <c:v>92.75541856060001</c:v>
                </c:pt>
                <c:pt idx="4407">
                  <c:v>92.7573694376</c:v>
                </c:pt>
                <c:pt idx="4408">
                  <c:v>92.77297645289953</c:v>
                </c:pt>
                <c:pt idx="4409">
                  <c:v>92.77980452209967</c:v>
                </c:pt>
                <c:pt idx="4410">
                  <c:v>92.7807799606</c:v>
                </c:pt>
                <c:pt idx="4411">
                  <c:v>92.807116799</c:v>
                </c:pt>
                <c:pt idx="4412">
                  <c:v>92.8246746913</c:v>
                </c:pt>
                <c:pt idx="4413">
                  <c:v>92.82565012969968</c:v>
                </c:pt>
                <c:pt idx="4414">
                  <c:v>92.8373553912</c:v>
                </c:pt>
                <c:pt idx="4415">
                  <c:v>92.84515889890001</c:v>
                </c:pt>
                <c:pt idx="4416">
                  <c:v>92.8480852143</c:v>
                </c:pt>
                <c:pt idx="4417">
                  <c:v>92.84906065279998</c:v>
                </c:pt>
                <c:pt idx="4418">
                  <c:v>92.85198696809998</c:v>
                </c:pt>
                <c:pt idx="4419">
                  <c:v>92.85296240659953</c:v>
                </c:pt>
                <c:pt idx="4420">
                  <c:v>92.9456290603</c:v>
                </c:pt>
                <c:pt idx="4421">
                  <c:v>92.9475799372</c:v>
                </c:pt>
                <c:pt idx="4422">
                  <c:v>92.9944009832</c:v>
                </c:pt>
                <c:pt idx="4423">
                  <c:v>92.9953764217</c:v>
                </c:pt>
                <c:pt idx="4424">
                  <c:v>93.0041553678</c:v>
                </c:pt>
                <c:pt idx="4425">
                  <c:v>93.00805712170001</c:v>
                </c:pt>
                <c:pt idx="4426">
                  <c:v>93.02073782169951</c:v>
                </c:pt>
                <c:pt idx="4427">
                  <c:v>93.0217132601</c:v>
                </c:pt>
                <c:pt idx="4428">
                  <c:v>93.0295167678</c:v>
                </c:pt>
                <c:pt idx="4429">
                  <c:v>93.0304922061997</c:v>
                </c:pt>
                <c:pt idx="4430">
                  <c:v>93.0324430832</c:v>
                </c:pt>
                <c:pt idx="4431">
                  <c:v>93.0334185216</c:v>
                </c:pt>
                <c:pt idx="4432">
                  <c:v>93.0343939601</c:v>
                </c:pt>
                <c:pt idx="4433">
                  <c:v>93.0460992216</c:v>
                </c:pt>
                <c:pt idx="4434">
                  <c:v>93.05000097540001</c:v>
                </c:pt>
                <c:pt idx="4435">
                  <c:v>93.0568290447</c:v>
                </c:pt>
                <c:pt idx="4436">
                  <c:v>93.1026746523</c:v>
                </c:pt>
                <c:pt idx="4437">
                  <c:v>93.1046255292</c:v>
                </c:pt>
                <c:pt idx="4438">
                  <c:v>93.1056009676</c:v>
                </c:pt>
                <c:pt idx="4439">
                  <c:v>93.10657640609956</c:v>
                </c:pt>
                <c:pt idx="4440">
                  <c:v>93.11047815989953</c:v>
                </c:pt>
                <c:pt idx="4441">
                  <c:v>93.1114535984</c:v>
                </c:pt>
                <c:pt idx="4442">
                  <c:v>93.11437991380001</c:v>
                </c:pt>
                <c:pt idx="4443">
                  <c:v>93.1485202599</c:v>
                </c:pt>
                <c:pt idx="4444">
                  <c:v>93.15339745219956</c:v>
                </c:pt>
                <c:pt idx="4445">
                  <c:v>93.15437289059935</c:v>
                </c:pt>
                <c:pt idx="4446">
                  <c:v>93.17388165979956</c:v>
                </c:pt>
                <c:pt idx="4447">
                  <c:v>93.1758325366991</c:v>
                </c:pt>
                <c:pt idx="4448">
                  <c:v>93.17875885209916</c:v>
                </c:pt>
                <c:pt idx="4449">
                  <c:v>93.17973429059953</c:v>
                </c:pt>
                <c:pt idx="4450">
                  <c:v>93.2216781443</c:v>
                </c:pt>
                <c:pt idx="4451">
                  <c:v>93.22265358279998</c:v>
                </c:pt>
                <c:pt idx="4452">
                  <c:v>93.22655533659955</c:v>
                </c:pt>
                <c:pt idx="4453">
                  <c:v>93.22948165199998</c:v>
                </c:pt>
                <c:pt idx="4454">
                  <c:v>93.23923603659959</c:v>
                </c:pt>
                <c:pt idx="4455">
                  <c:v>93.2402114751</c:v>
                </c:pt>
                <c:pt idx="4456">
                  <c:v>93.25289217499953</c:v>
                </c:pt>
                <c:pt idx="4457">
                  <c:v>93.25386761349957</c:v>
                </c:pt>
                <c:pt idx="4458">
                  <c:v>93.25874480579959</c:v>
                </c:pt>
                <c:pt idx="4459">
                  <c:v>93.2597202442</c:v>
                </c:pt>
                <c:pt idx="4460">
                  <c:v>93.26654831349951</c:v>
                </c:pt>
                <c:pt idx="4461">
                  <c:v>93.2675237519</c:v>
                </c:pt>
                <c:pt idx="4462">
                  <c:v>93.2841062057</c:v>
                </c:pt>
                <c:pt idx="4463">
                  <c:v>93.28508164419998</c:v>
                </c:pt>
                <c:pt idx="4464">
                  <c:v>93.2928851518997</c:v>
                </c:pt>
                <c:pt idx="4465">
                  <c:v>93.2967869057</c:v>
                </c:pt>
                <c:pt idx="4466">
                  <c:v>93.3094676057</c:v>
                </c:pt>
                <c:pt idx="4467">
                  <c:v>93.3104430441</c:v>
                </c:pt>
                <c:pt idx="4468">
                  <c:v>93.32117286719956</c:v>
                </c:pt>
                <c:pt idx="4469">
                  <c:v>93.3231237441</c:v>
                </c:pt>
                <c:pt idx="4470">
                  <c:v>93.3319026903</c:v>
                </c:pt>
                <c:pt idx="4471">
                  <c:v>93.3387307594995</c:v>
                </c:pt>
                <c:pt idx="4472">
                  <c:v>93.3436079518</c:v>
                </c:pt>
                <c:pt idx="4473">
                  <c:v>93.3445833902</c:v>
                </c:pt>
                <c:pt idx="4474">
                  <c:v>93.34555882870001</c:v>
                </c:pt>
                <c:pt idx="4475">
                  <c:v>93.37677285939945</c:v>
                </c:pt>
                <c:pt idx="4476">
                  <c:v>93.37774829789953</c:v>
                </c:pt>
                <c:pt idx="4477">
                  <c:v>93.37872373629956</c:v>
                </c:pt>
                <c:pt idx="4478">
                  <c:v>93.3806746132</c:v>
                </c:pt>
                <c:pt idx="4479">
                  <c:v>93.3826254902</c:v>
                </c:pt>
                <c:pt idx="4480">
                  <c:v>93.38945355940001</c:v>
                </c:pt>
                <c:pt idx="4481">
                  <c:v>93.4050605747</c:v>
                </c:pt>
                <c:pt idx="4482">
                  <c:v>93.4196921516</c:v>
                </c:pt>
                <c:pt idx="4483">
                  <c:v>93.4206675901</c:v>
                </c:pt>
                <c:pt idx="4484">
                  <c:v>93.4265202208</c:v>
                </c:pt>
                <c:pt idx="4485">
                  <c:v>93.4362746054</c:v>
                </c:pt>
                <c:pt idx="4486">
                  <c:v>93.4372500439</c:v>
                </c:pt>
                <c:pt idx="4487">
                  <c:v>93.4431026747</c:v>
                </c:pt>
                <c:pt idx="4488">
                  <c:v>93.44407811310001</c:v>
                </c:pt>
                <c:pt idx="4489">
                  <c:v>93.4616360054</c:v>
                </c:pt>
                <c:pt idx="4490">
                  <c:v>93.4665131977</c:v>
                </c:pt>
                <c:pt idx="4491">
                  <c:v>93.47139039</c:v>
                </c:pt>
                <c:pt idx="4492">
                  <c:v>93.5006535438</c:v>
                </c:pt>
                <c:pt idx="4493">
                  <c:v>93.5016289822</c:v>
                </c:pt>
                <c:pt idx="4494">
                  <c:v>93.5026044207</c:v>
                </c:pt>
                <c:pt idx="4495">
                  <c:v>93.5221131899</c:v>
                </c:pt>
                <c:pt idx="4496">
                  <c:v>93.5386956437</c:v>
                </c:pt>
                <c:pt idx="4497">
                  <c:v>93.5406465206</c:v>
                </c:pt>
                <c:pt idx="4498">
                  <c:v>93.5699096744</c:v>
                </c:pt>
                <c:pt idx="4499">
                  <c:v>93.5728359898</c:v>
                </c:pt>
                <c:pt idx="4500">
                  <c:v>93.5738114282</c:v>
                </c:pt>
                <c:pt idx="4501">
                  <c:v>93.57478686669945</c:v>
                </c:pt>
                <c:pt idx="4502">
                  <c:v>93.63233773579942</c:v>
                </c:pt>
                <c:pt idx="4503">
                  <c:v>93.63428861269959</c:v>
                </c:pt>
                <c:pt idx="4504">
                  <c:v>93.6450184358</c:v>
                </c:pt>
                <c:pt idx="4505">
                  <c:v>93.65379738189957</c:v>
                </c:pt>
                <c:pt idx="4506">
                  <c:v>93.67525702799959</c:v>
                </c:pt>
                <c:pt idx="4507">
                  <c:v>93.677207905</c:v>
                </c:pt>
                <c:pt idx="4508">
                  <c:v>93.7074464972</c:v>
                </c:pt>
                <c:pt idx="4509">
                  <c:v>93.7084219357</c:v>
                </c:pt>
                <c:pt idx="4510">
                  <c:v>93.7123236895</c:v>
                </c:pt>
                <c:pt idx="4511">
                  <c:v>93.7191517587</c:v>
                </c:pt>
                <c:pt idx="4512">
                  <c:v>93.72110263559998</c:v>
                </c:pt>
                <c:pt idx="4513">
                  <c:v>93.72207807409953</c:v>
                </c:pt>
                <c:pt idx="4514">
                  <c:v>93.7376850894</c:v>
                </c:pt>
                <c:pt idx="4515">
                  <c:v>93.7386605279</c:v>
                </c:pt>
                <c:pt idx="4516">
                  <c:v>93.7435377202</c:v>
                </c:pt>
                <c:pt idx="4517">
                  <c:v>93.7445131587</c:v>
                </c:pt>
                <c:pt idx="4518">
                  <c:v>93.747439474</c:v>
                </c:pt>
                <c:pt idx="4519">
                  <c:v>93.7591447356</c:v>
                </c:pt>
                <c:pt idx="4520">
                  <c:v>93.76207105089959</c:v>
                </c:pt>
                <c:pt idx="4521">
                  <c:v>93.76597280479955</c:v>
                </c:pt>
                <c:pt idx="4522">
                  <c:v>93.77572718939976</c:v>
                </c:pt>
                <c:pt idx="4523">
                  <c:v>93.77670262780001</c:v>
                </c:pt>
                <c:pt idx="4524">
                  <c:v>93.7796289432</c:v>
                </c:pt>
                <c:pt idx="4525">
                  <c:v>93.7815798201</c:v>
                </c:pt>
                <c:pt idx="4526">
                  <c:v>93.7874324509</c:v>
                </c:pt>
                <c:pt idx="4527">
                  <c:v>93.78840788929998</c:v>
                </c:pt>
                <c:pt idx="4528">
                  <c:v>93.8147447278</c:v>
                </c:pt>
                <c:pt idx="4529">
                  <c:v>93.8157201661997</c:v>
                </c:pt>
                <c:pt idx="4530">
                  <c:v>93.8166956047</c:v>
                </c:pt>
                <c:pt idx="4531">
                  <c:v>93.82157279699958</c:v>
                </c:pt>
                <c:pt idx="4532">
                  <c:v>93.82547455079954</c:v>
                </c:pt>
                <c:pt idx="4533">
                  <c:v>93.83327805849953</c:v>
                </c:pt>
                <c:pt idx="4534">
                  <c:v>93.84498332</c:v>
                </c:pt>
                <c:pt idx="4535">
                  <c:v>93.8693692815</c:v>
                </c:pt>
                <c:pt idx="4536">
                  <c:v>93.8742464738</c:v>
                </c:pt>
                <c:pt idx="4537">
                  <c:v>93.88692717379959</c:v>
                </c:pt>
                <c:pt idx="4538">
                  <c:v>93.89570611989953</c:v>
                </c:pt>
                <c:pt idx="4539">
                  <c:v>93.89668155839998</c:v>
                </c:pt>
                <c:pt idx="4540">
                  <c:v>93.89960787369959</c:v>
                </c:pt>
                <c:pt idx="4541">
                  <c:v>93.9035096276</c:v>
                </c:pt>
                <c:pt idx="4542">
                  <c:v>93.9220429583</c:v>
                </c:pt>
                <c:pt idx="4543">
                  <c:v>93.92301839679956</c:v>
                </c:pt>
                <c:pt idx="4544">
                  <c:v>93.92594471209956</c:v>
                </c:pt>
                <c:pt idx="4545">
                  <c:v>93.9376499737</c:v>
                </c:pt>
                <c:pt idx="4546">
                  <c:v>93.9435026044</c:v>
                </c:pt>
                <c:pt idx="4547">
                  <c:v>93.9444780429</c:v>
                </c:pt>
                <c:pt idx="4548">
                  <c:v>93.9454534813</c:v>
                </c:pt>
                <c:pt idx="4549">
                  <c:v>93.96203593519998</c:v>
                </c:pt>
                <c:pt idx="4550">
                  <c:v>93.9630113736</c:v>
                </c:pt>
                <c:pt idx="4551">
                  <c:v>93.96398681209959</c:v>
                </c:pt>
                <c:pt idx="4552">
                  <c:v>93.9708148813</c:v>
                </c:pt>
                <c:pt idx="4553">
                  <c:v>93.97569207359955</c:v>
                </c:pt>
                <c:pt idx="4554">
                  <c:v>93.978618389</c:v>
                </c:pt>
                <c:pt idx="4555">
                  <c:v>94.0498253965</c:v>
                </c:pt>
                <c:pt idx="4556">
                  <c:v>94.05080083499959</c:v>
                </c:pt>
                <c:pt idx="4557">
                  <c:v>94.0800639888</c:v>
                </c:pt>
                <c:pt idx="4558">
                  <c:v>94.10444995029998</c:v>
                </c:pt>
                <c:pt idx="4559">
                  <c:v>94.1054253887</c:v>
                </c:pt>
                <c:pt idx="4560">
                  <c:v>94.1181060887</c:v>
                </c:pt>
                <c:pt idx="4561">
                  <c:v>94.11908152710001</c:v>
                </c:pt>
                <c:pt idx="4562">
                  <c:v>94.1200569656</c:v>
                </c:pt>
                <c:pt idx="4563">
                  <c:v>94.1317622271</c:v>
                </c:pt>
                <c:pt idx="4564">
                  <c:v>94.13273766559956</c:v>
                </c:pt>
                <c:pt idx="4565">
                  <c:v>94.14054117329967</c:v>
                </c:pt>
                <c:pt idx="4566">
                  <c:v>94.1415166117</c:v>
                </c:pt>
                <c:pt idx="4567">
                  <c:v>94.14249205019959</c:v>
                </c:pt>
                <c:pt idx="4568">
                  <c:v>94.18150958859998</c:v>
                </c:pt>
                <c:pt idx="4569">
                  <c:v>94.18248502699953</c:v>
                </c:pt>
                <c:pt idx="4570">
                  <c:v>94.2117481808</c:v>
                </c:pt>
                <c:pt idx="4571">
                  <c:v>94.2127236193</c:v>
                </c:pt>
                <c:pt idx="4572">
                  <c:v>94.2361341423</c:v>
                </c:pt>
                <c:pt idx="4573">
                  <c:v>94.2371095808</c:v>
                </c:pt>
                <c:pt idx="4574">
                  <c:v>94.25174115769953</c:v>
                </c:pt>
                <c:pt idx="4575">
                  <c:v>94.25271659609955</c:v>
                </c:pt>
                <c:pt idx="4576">
                  <c:v>94.25369203460001</c:v>
                </c:pt>
                <c:pt idx="4577">
                  <c:v>94.2634464192</c:v>
                </c:pt>
                <c:pt idx="4578">
                  <c:v>94.2644218576</c:v>
                </c:pt>
                <c:pt idx="4579">
                  <c:v>94.28002887299959</c:v>
                </c:pt>
                <c:pt idx="4580">
                  <c:v>94.2975867653</c:v>
                </c:pt>
                <c:pt idx="4581">
                  <c:v>94.2995376422</c:v>
                </c:pt>
                <c:pt idx="4582">
                  <c:v>94.3005130806</c:v>
                </c:pt>
                <c:pt idx="4583">
                  <c:v>94.30148851909956</c:v>
                </c:pt>
                <c:pt idx="4584">
                  <c:v>94.34343237289956</c:v>
                </c:pt>
                <c:pt idx="4585">
                  <c:v>94.3444078113</c:v>
                </c:pt>
                <c:pt idx="4586">
                  <c:v>94.34538324979998</c:v>
                </c:pt>
                <c:pt idx="4587">
                  <c:v>94.35026044209998</c:v>
                </c:pt>
                <c:pt idx="4588">
                  <c:v>94.3512358805</c:v>
                </c:pt>
                <c:pt idx="4589">
                  <c:v>94.3541621959</c:v>
                </c:pt>
                <c:pt idx="4590">
                  <c:v>94.3551376343997</c:v>
                </c:pt>
                <c:pt idx="4591">
                  <c:v>94.4048849958</c:v>
                </c:pt>
                <c:pt idx="4592">
                  <c:v>94.4195165727</c:v>
                </c:pt>
                <c:pt idx="4593">
                  <c:v>94.4214674496</c:v>
                </c:pt>
                <c:pt idx="4594">
                  <c:v>94.42244288809967</c:v>
                </c:pt>
                <c:pt idx="4595">
                  <c:v>94.4273200804</c:v>
                </c:pt>
                <c:pt idx="4596">
                  <c:v>94.4282955188</c:v>
                </c:pt>
                <c:pt idx="4597">
                  <c:v>94.437074465</c:v>
                </c:pt>
                <c:pt idx="4598">
                  <c:v>94.4390253419</c:v>
                </c:pt>
                <c:pt idx="4599">
                  <c:v>94.44877972649962</c:v>
                </c:pt>
                <c:pt idx="4600">
                  <c:v>94.45073060339998</c:v>
                </c:pt>
                <c:pt idx="4601">
                  <c:v>94.4517060419</c:v>
                </c:pt>
                <c:pt idx="4602">
                  <c:v>94.4916990187</c:v>
                </c:pt>
                <c:pt idx="4603">
                  <c:v>94.4936498956</c:v>
                </c:pt>
                <c:pt idx="4604">
                  <c:v>94.4946253341</c:v>
                </c:pt>
                <c:pt idx="4605">
                  <c:v>94.4956007725</c:v>
                </c:pt>
                <c:pt idx="4606">
                  <c:v>94.496576211</c:v>
                </c:pt>
                <c:pt idx="4607">
                  <c:v>94.5014534033</c:v>
                </c:pt>
                <c:pt idx="4608">
                  <c:v>94.5024288418</c:v>
                </c:pt>
                <c:pt idx="4609">
                  <c:v>94.50437971870001</c:v>
                </c:pt>
                <c:pt idx="4610">
                  <c:v>94.51413410329998</c:v>
                </c:pt>
                <c:pt idx="4611">
                  <c:v>94.5160849802</c:v>
                </c:pt>
                <c:pt idx="4612">
                  <c:v>94.5170604187</c:v>
                </c:pt>
                <c:pt idx="4613">
                  <c:v>94.519986734</c:v>
                </c:pt>
                <c:pt idx="4614">
                  <c:v>94.52096217249945</c:v>
                </c:pt>
                <c:pt idx="4615">
                  <c:v>94.521937611</c:v>
                </c:pt>
                <c:pt idx="4616">
                  <c:v>94.52974111859932</c:v>
                </c:pt>
                <c:pt idx="4617">
                  <c:v>94.53071655710001</c:v>
                </c:pt>
                <c:pt idx="4618">
                  <c:v>94.5346183109</c:v>
                </c:pt>
                <c:pt idx="4619">
                  <c:v>94.54534813399943</c:v>
                </c:pt>
                <c:pt idx="4620">
                  <c:v>94.5512007647</c:v>
                </c:pt>
                <c:pt idx="4621">
                  <c:v>94.5531516417</c:v>
                </c:pt>
                <c:pt idx="4622">
                  <c:v>94.5541270801</c:v>
                </c:pt>
                <c:pt idx="4623">
                  <c:v>94.5824147955</c:v>
                </c:pt>
                <c:pt idx="4624">
                  <c:v>94.5843656724</c:v>
                </c:pt>
                <c:pt idx="4625">
                  <c:v>94.5892428647</c:v>
                </c:pt>
                <c:pt idx="4626">
                  <c:v>94.5902183031</c:v>
                </c:pt>
                <c:pt idx="4627">
                  <c:v>94.5911937416</c:v>
                </c:pt>
                <c:pt idx="4628">
                  <c:v>94.59509549539998</c:v>
                </c:pt>
                <c:pt idx="4629">
                  <c:v>94.5960709338997</c:v>
                </c:pt>
                <c:pt idx="4630">
                  <c:v>94.60875163389953</c:v>
                </c:pt>
                <c:pt idx="4631">
                  <c:v>94.63508847229953</c:v>
                </c:pt>
                <c:pt idx="4632">
                  <c:v>94.6360639107</c:v>
                </c:pt>
                <c:pt idx="4633">
                  <c:v>94.6419165415</c:v>
                </c:pt>
                <c:pt idx="4634">
                  <c:v>94.65557267989959</c:v>
                </c:pt>
                <c:pt idx="4635">
                  <c:v>94.6575235568</c:v>
                </c:pt>
                <c:pt idx="4636">
                  <c:v>94.6965410952</c:v>
                </c:pt>
                <c:pt idx="4637">
                  <c:v>94.6975165337</c:v>
                </c:pt>
                <c:pt idx="4638">
                  <c:v>94.69946741060001</c:v>
                </c:pt>
                <c:pt idx="4639">
                  <c:v>94.7004428491</c:v>
                </c:pt>
                <c:pt idx="4640">
                  <c:v>94.7101972337</c:v>
                </c:pt>
                <c:pt idx="4641">
                  <c:v>94.74238670279956</c:v>
                </c:pt>
                <c:pt idx="4642">
                  <c:v>94.7443375797</c:v>
                </c:pt>
                <c:pt idx="4643">
                  <c:v>94.7472638951</c:v>
                </c:pt>
                <c:pt idx="4644">
                  <c:v>94.7482393336</c:v>
                </c:pt>
                <c:pt idx="4645">
                  <c:v>94.749214772</c:v>
                </c:pt>
                <c:pt idx="4646">
                  <c:v>94.75019021049968</c:v>
                </c:pt>
                <c:pt idx="4647">
                  <c:v>94.7814042412</c:v>
                </c:pt>
                <c:pt idx="4648">
                  <c:v>94.785305995</c:v>
                </c:pt>
                <c:pt idx="4649">
                  <c:v>94.8057902026995</c:v>
                </c:pt>
                <c:pt idx="4650">
                  <c:v>94.8135937104</c:v>
                </c:pt>
                <c:pt idx="4651">
                  <c:v>94.82139721799955</c:v>
                </c:pt>
                <c:pt idx="4652">
                  <c:v>94.82334809499953</c:v>
                </c:pt>
                <c:pt idx="4653">
                  <c:v>94.82432353339998</c:v>
                </c:pt>
                <c:pt idx="4654">
                  <c:v>94.8711445795</c:v>
                </c:pt>
                <c:pt idx="4655">
                  <c:v>94.87212001789958</c:v>
                </c:pt>
                <c:pt idx="4656">
                  <c:v>94.8730954563997</c:v>
                </c:pt>
                <c:pt idx="4657">
                  <c:v>94.87504633329942</c:v>
                </c:pt>
                <c:pt idx="4658">
                  <c:v>94.88967791019962</c:v>
                </c:pt>
                <c:pt idx="4659">
                  <c:v>94.89845685639958</c:v>
                </c:pt>
                <c:pt idx="4660">
                  <c:v>94.9491796563</c:v>
                </c:pt>
                <c:pt idx="4661">
                  <c:v>94.9511305332</c:v>
                </c:pt>
                <c:pt idx="4662">
                  <c:v>94.96673754850001</c:v>
                </c:pt>
                <c:pt idx="4663">
                  <c:v>94.967712987</c:v>
                </c:pt>
                <c:pt idx="4664">
                  <c:v>94.9745410562</c:v>
                </c:pt>
                <c:pt idx="4665">
                  <c:v>94.9755164947</c:v>
                </c:pt>
                <c:pt idx="4666">
                  <c:v>95.01258315609962</c:v>
                </c:pt>
                <c:pt idx="4667">
                  <c:v>95.0135585946</c:v>
                </c:pt>
                <c:pt idx="4668">
                  <c:v>95.014534033</c:v>
                </c:pt>
                <c:pt idx="4669">
                  <c:v>95.01648491</c:v>
                </c:pt>
                <c:pt idx="4670">
                  <c:v>95.0194112253</c:v>
                </c:pt>
                <c:pt idx="4671">
                  <c:v>95.07306034060001</c:v>
                </c:pt>
                <c:pt idx="4672">
                  <c:v>95.0740357791</c:v>
                </c:pt>
                <c:pt idx="4673">
                  <c:v>95.07501121749945</c:v>
                </c:pt>
                <c:pt idx="4674">
                  <c:v>95.08476560209998</c:v>
                </c:pt>
                <c:pt idx="4675">
                  <c:v>95.0876919175</c:v>
                </c:pt>
                <c:pt idx="4676">
                  <c:v>95.1345129636</c:v>
                </c:pt>
                <c:pt idx="4677">
                  <c:v>95.14426734819998</c:v>
                </c:pt>
                <c:pt idx="4678">
                  <c:v>95.14524278660001</c:v>
                </c:pt>
                <c:pt idx="4679">
                  <c:v>95.1462182251</c:v>
                </c:pt>
                <c:pt idx="4680">
                  <c:v>95.1471936636</c:v>
                </c:pt>
                <c:pt idx="4681">
                  <c:v>95.1745059404</c:v>
                </c:pt>
                <c:pt idx="4682">
                  <c:v>95.17548137889942</c:v>
                </c:pt>
                <c:pt idx="4683">
                  <c:v>95.17743225579953</c:v>
                </c:pt>
                <c:pt idx="4684">
                  <c:v>95.17840769430001</c:v>
                </c:pt>
                <c:pt idx="4685">
                  <c:v>95.196941025</c:v>
                </c:pt>
                <c:pt idx="4686">
                  <c:v>95.19986734039998</c:v>
                </c:pt>
                <c:pt idx="4687">
                  <c:v>95.2018182173</c:v>
                </c:pt>
                <c:pt idx="4688">
                  <c:v>95.21449891729998</c:v>
                </c:pt>
                <c:pt idx="4689">
                  <c:v>95.2154743557</c:v>
                </c:pt>
                <c:pt idx="4690">
                  <c:v>95.21742523259998</c:v>
                </c:pt>
                <c:pt idx="4691">
                  <c:v>95.2349831249</c:v>
                </c:pt>
                <c:pt idx="4692">
                  <c:v>95.23693400179998</c:v>
                </c:pt>
                <c:pt idx="4693">
                  <c:v>95.2379094403</c:v>
                </c:pt>
                <c:pt idx="4694">
                  <c:v>95.23888487880001</c:v>
                </c:pt>
                <c:pt idx="4695">
                  <c:v>95.2544918941</c:v>
                </c:pt>
                <c:pt idx="4696">
                  <c:v>95.25644277100001</c:v>
                </c:pt>
                <c:pt idx="4697">
                  <c:v>95.2574182095</c:v>
                </c:pt>
                <c:pt idx="4698">
                  <c:v>95.2593690864</c:v>
                </c:pt>
                <c:pt idx="4699">
                  <c:v>95.27887785559935</c:v>
                </c:pt>
                <c:pt idx="4700">
                  <c:v>95.28668136329998</c:v>
                </c:pt>
                <c:pt idx="4701">
                  <c:v>95.305214694</c:v>
                </c:pt>
                <c:pt idx="4702">
                  <c:v>95.3100918863</c:v>
                </c:pt>
                <c:pt idx="4703">
                  <c:v>95.3169199555</c:v>
                </c:pt>
                <c:pt idx="4704">
                  <c:v>95.31887083239948</c:v>
                </c:pt>
                <c:pt idx="4705">
                  <c:v>95.3198462709</c:v>
                </c:pt>
                <c:pt idx="4706">
                  <c:v>95.3374041632</c:v>
                </c:pt>
                <c:pt idx="4707">
                  <c:v>95.3481339862</c:v>
                </c:pt>
                <c:pt idx="4708">
                  <c:v>95.34910942469998</c:v>
                </c:pt>
                <c:pt idx="4709">
                  <c:v>95.35203574010001</c:v>
                </c:pt>
                <c:pt idx="4710">
                  <c:v>95.35496205540001</c:v>
                </c:pt>
                <c:pt idx="4711">
                  <c:v>95.35593749389955</c:v>
                </c:pt>
                <c:pt idx="4712">
                  <c:v>95.35691293239964</c:v>
                </c:pt>
                <c:pt idx="4713">
                  <c:v>95.35788837079953</c:v>
                </c:pt>
                <c:pt idx="4714">
                  <c:v>95.3598392476997</c:v>
                </c:pt>
                <c:pt idx="4715">
                  <c:v>95.3988567861</c:v>
                </c:pt>
                <c:pt idx="4716">
                  <c:v>95.39983222459959</c:v>
                </c:pt>
                <c:pt idx="4717">
                  <c:v>95.40080766299998</c:v>
                </c:pt>
                <c:pt idx="4718">
                  <c:v>95.4047094169</c:v>
                </c:pt>
                <c:pt idx="4719">
                  <c:v>95.4056848553</c:v>
                </c:pt>
                <c:pt idx="4720">
                  <c:v>95.4095866092</c:v>
                </c:pt>
                <c:pt idx="4721">
                  <c:v>95.4115374861</c:v>
                </c:pt>
                <c:pt idx="4722">
                  <c:v>95.4378743245</c:v>
                </c:pt>
                <c:pt idx="4723">
                  <c:v>95.4408006399</c:v>
                </c:pt>
                <c:pt idx="4724">
                  <c:v>95.44275151679957</c:v>
                </c:pt>
                <c:pt idx="4725">
                  <c:v>95.4466532706</c:v>
                </c:pt>
                <c:pt idx="4726">
                  <c:v>95.4486041476</c:v>
                </c:pt>
                <c:pt idx="4727">
                  <c:v>95.449579586</c:v>
                </c:pt>
                <c:pt idx="4728">
                  <c:v>95.4593339706</c:v>
                </c:pt>
                <c:pt idx="4729">
                  <c:v>95.462260286</c:v>
                </c:pt>
                <c:pt idx="4730">
                  <c:v>95.4700637937</c:v>
                </c:pt>
                <c:pt idx="4731">
                  <c:v>95.4729901091</c:v>
                </c:pt>
                <c:pt idx="4732">
                  <c:v>95.4876216859</c:v>
                </c:pt>
                <c:pt idx="4733">
                  <c:v>95.48859712439985</c:v>
                </c:pt>
                <c:pt idx="4734">
                  <c:v>95.4905480013</c:v>
                </c:pt>
                <c:pt idx="4735">
                  <c:v>95.49249887820001</c:v>
                </c:pt>
                <c:pt idx="4736">
                  <c:v>95.49640063209998</c:v>
                </c:pt>
                <c:pt idx="4737">
                  <c:v>95.4973760705</c:v>
                </c:pt>
                <c:pt idx="4738">
                  <c:v>95.52468834739985</c:v>
                </c:pt>
                <c:pt idx="4739">
                  <c:v>95.53541817049945</c:v>
                </c:pt>
                <c:pt idx="4740">
                  <c:v>95.5373690474</c:v>
                </c:pt>
                <c:pt idx="4741">
                  <c:v>95.5422462397</c:v>
                </c:pt>
                <c:pt idx="4742">
                  <c:v>95.54419711659959</c:v>
                </c:pt>
                <c:pt idx="4743">
                  <c:v>95.5500497474</c:v>
                </c:pt>
                <c:pt idx="4744">
                  <c:v>95.55687781659924</c:v>
                </c:pt>
                <c:pt idx="4745">
                  <c:v>95.55980413199977</c:v>
                </c:pt>
                <c:pt idx="4746">
                  <c:v>95.56077957039976</c:v>
                </c:pt>
                <c:pt idx="4747">
                  <c:v>95.56175500889998</c:v>
                </c:pt>
                <c:pt idx="4748">
                  <c:v>95.5871164088</c:v>
                </c:pt>
                <c:pt idx="4749">
                  <c:v>95.58809184730001</c:v>
                </c:pt>
                <c:pt idx="4750">
                  <c:v>95.5890672857</c:v>
                </c:pt>
                <c:pt idx="4751">
                  <c:v>95.593944478</c:v>
                </c:pt>
                <c:pt idx="4752">
                  <c:v>95.6056497396</c:v>
                </c:pt>
                <c:pt idx="4753">
                  <c:v>95.606625178</c:v>
                </c:pt>
                <c:pt idx="4754">
                  <c:v>95.60955149339998</c:v>
                </c:pt>
                <c:pt idx="4755">
                  <c:v>95.6115023703</c:v>
                </c:pt>
                <c:pt idx="4756">
                  <c:v>95.61247780879944</c:v>
                </c:pt>
                <c:pt idx="4757">
                  <c:v>95.6173550011</c:v>
                </c:pt>
                <c:pt idx="4758">
                  <c:v>95.61833043949953</c:v>
                </c:pt>
                <c:pt idx="4759">
                  <c:v>95.63003570100001</c:v>
                </c:pt>
                <c:pt idx="4760">
                  <c:v>95.64369183949967</c:v>
                </c:pt>
                <c:pt idx="4761">
                  <c:v>95.6485690318</c:v>
                </c:pt>
                <c:pt idx="4762">
                  <c:v>95.6505199087</c:v>
                </c:pt>
                <c:pt idx="4763">
                  <c:v>95.6680778009995</c:v>
                </c:pt>
                <c:pt idx="4764">
                  <c:v>95.68075850089953</c:v>
                </c:pt>
                <c:pt idx="4765">
                  <c:v>95.68173393939998</c:v>
                </c:pt>
                <c:pt idx="4766">
                  <c:v>95.6944146394</c:v>
                </c:pt>
                <c:pt idx="4767">
                  <c:v>95.69539007779953</c:v>
                </c:pt>
                <c:pt idx="4768">
                  <c:v>95.7031935855</c:v>
                </c:pt>
                <c:pt idx="4769">
                  <c:v>95.704169024</c:v>
                </c:pt>
                <c:pt idx="4770">
                  <c:v>95.7070953394</c:v>
                </c:pt>
                <c:pt idx="4771">
                  <c:v>95.70807077779959</c:v>
                </c:pt>
                <c:pt idx="4772">
                  <c:v>95.7090462163</c:v>
                </c:pt>
                <c:pt idx="4773">
                  <c:v>95.7119725317</c:v>
                </c:pt>
                <c:pt idx="4774">
                  <c:v>95.7217269162</c:v>
                </c:pt>
                <c:pt idx="4775">
                  <c:v>95.7246532316</c:v>
                </c:pt>
                <c:pt idx="4776">
                  <c:v>95.7266041085</c:v>
                </c:pt>
                <c:pt idx="4777">
                  <c:v>95.72757954699998</c:v>
                </c:pt>
                <c:pt idx="4778">
                  <c:v>95.7295304239</c:v>
                </c:pt>
                <c:pt idx="4779">
                  <c:v>95.73050586239998</c:v>
                </c:pt>
                <c:pt idx="4780">
                  <c:v>95.7314813008</c:v>
                </c:pt>
                <c:pt idx="4781">
                  <c:v>95.76367077</c:v>
                </c:pt>
                <c:pt idx="4782">
                  <c:v>95.7646462085</c:v>
                </c:pt>
                <c:pt idx="4783">
                  <c:v>95.7656216469</c:v>
                </c:pt>
                <c:pt idx="4784">
                  <c:v>95.7675725238</c:v>
                </c:pt>
                <c:pt idx="4785">
                  <c:v>95.77244971609953</c:v>
                </c:pt>
                <c:pt idx="4786">
                  <c:v>95.7792777854</c:v>
                </c:pt>
                <c:pt idx="4787">
                  <c:v>95.7812286623</c:v>
                </c:pt>
                <c:pt idx="4788">
                  <c:v>95.7919584853</c:v>
                </c:pt>
                <c:pt idx="4789">
                  <c:v>95.7939093623</c:v>
                </c:pt>
                <c:pt idx="4790">
                  <c:v>95.7948848007</c:v>
                </c:pt>
                <c:pt idx="4791">
                  <c:v>95.7958602392</c:v>
                </c:pt>
                <c:pt idx="4792">
                  <c:v>95.79781111609964</c:v>
                </c:pt>
                <c:pt idx="4793">
                  <c:v>95.81341813149955</c:v>
                </c:pt>
                <c:pt idx="4794">
                  <c:v>95.83390233909962</c:v>
                </c:pt>
                <c:pt idx="4795">
                  <c:v>95.83487777759953</c:v>
                </c:pt>
                <c:pt idx="4796">
                  <c:v>95.83585321599998</c:v>
                </c:pt>
                <c:pt idx="4797">
                  <c:v>95.8397549699</c:v>
                </c:pt>
                <c:pt idx="4798">
                  <c:v>95.8553619852</c:v>
                </c:pt>
                <c:pt idx="4799">
                  <c:v>95.85633742369953</c:v>
                </c:pt>
                <c:pt idx="4800">
                  <c:v>95.85828830059948</c:v>
                </c:pt>
                <c:pt idx="4801">
                  <c:v>95.8670672467</c:v>
                </c:pt>
                <c:pt idx="4802">
                  <c:v>95.89633040049956</c:v>
                </c:pt>
                <c:pt idx="4803">
                  <c:v>95.89828127739995</c:v>
                </c:pt>
                <c:pt idx="4804">
                  <c:v>95.8992567159</c:v>
                </c:pt>
                <c:pt idx="4805">
                  <c:v>95.90120759279998</c:v>
                </c:pt>
                <c:pt idx="4806">
                  <c:v>95.9041339082</c:v>
                </c:pt>
                <c:pt idx="4807">
                  <c:v>95.9255935543</c:v>
                </c:pt>
                <c:pt idx="4808">
                  <c:v>95.9421760081</c:v>
                </c:pt>
                <c:pt idx="4809">
                  <c:v>95.946077762</c:v>
                </c:pt>
                <c:pt idx="4810">
                  <c:v>95.95583214649932</c:v>
                </c:pt>
                <c:pt idx="4811">
                  <c:v>95.956807585</c:v>
                </c:pt>
                <c:pt idx="4812">
                  <c:v>95.9577830235</c:v>
                </c:pt>
                <c:pt idx="4813">
                  <c:v>96.01240757719968</c:v>
                </c:pt>
                <c:pt idx="4814">
                  <c:v>96.0231374003</c:v>
                </c:pt>
                <c:pt idx="4815">
                  <c:v>96.02703915410001</c:v>
                </c:pt>
                <c:pt idx="4816">
                  <c:v>96.02899003100001</c:v>
                </c:pt>
                <c:pt idx="4817">
                  <c:v>96.0309409079</c:v>
                </c:pt>
                <c:pt idx="4818">
                  <c:v>96.0494742387</c:v>
                </c:pt>
                <c:pt idx="4819">
                  <c:v>96.0504496771</c:v>
                </c:pt>
                <c:pt idx="4820">
                  <c:v>96.05337599249944</c:v>
                </c:pt>
                <c:pt idx="4821">
                  <c:v>96.05532686940001</c:v>
                </c:pt>
                <c:pt idx="4822">
                  <c:v>96.05630230789953</c:v>
                </c:pt>
                <c:pt idx="4823">
                  <c:v>96.0582531848</c:v>
                </c:pt>
                <c:pt idx="4824">
                  <c:v>96.06800756940001</c:v>
                </c:pt>
                <c:pt idx="4825">
                  <c:v>96.0689830079</c:v>
                </c:pt>
                <c:pt idx="4826">
                  <c:v>96.06995844629998</c:v>
                </c:pt>
                <c:pt idx="4827">
                  <c:v>96.0855654617</c:v>
                </c:pt>
                <c:pt idx="4828">
                  <c:v>96.08946721550001</c:v>
                </c:pt>
                <c:pt idx="4829">
                  <c:v>96.15579703079938</c:v>
                </c:pt>
                <c:pt idx="4830">
                  <c:v>96.15774790769953</c:v>
                </c:pt>
                <c:pt idx="4831">
                  <c:v>96.15872334609956</c:v>
                </c:pt>
                <c:pt idx="4832">
                  <c:v>96.1616496615</c:v>
                </c:pt>
                <c:pt idx="4833">
                  <c:v>96.1626251</c:v>
                </c:pt>
                <c:pt idx="4834">
                  <c:v>96.1811584306997</c:v>
                </c:pt>
                <c:pt idx="4835">
                  <c:v>96.1821338692</c:v>
                </c:pt>
                <c:pt idx="4836">
                  <c:v>96.20944614599998</c:v>
                </c:pt>
                <c:pt idx="4837">
                  <c:v>96.2104215845</c:v>
                </c:pt>
                <c:pt idx="4838">
                  <c:v>96.2152987768</c:v>
                </c:pt>
                <c:pt idx="4839">
                  <c:v>96.2231022845</c:v>
                </c:pt>
                <c:pt idx="4840">
                  <c:v>96.23675842290001</c:v>
                </c:pt>
                <c:pt idx="4841">
                  <c:v>96.2377338614</c:v>
                </c:pt>
                <c:pt idx="4842">
                  <c:v>96.2406601767</c:v>
                </c:pt>
                <c:pt idx="4843">
                  <c:v>96.2416356152</c:v>
                </c:pt>
                <c:pt idx="4844">
                  <c:v>96.2426110537</c:v>
                </c:pt>
                <c:pt idx="4845">
                  <c:v>96.24358649209998</c:v>
                </c:pt>
                <c:pt idx="4846">
                  <c:v>96.2757759613</c:v>
                </c:pt>
                <c:pt idx="4847">
                  <c:v>96.27870227669942</c:v>
                </c:pt>
                <c:pt idx="4848">
                  <c:v>96.2806531536</c:v>
                </c:pt>
                <c:pt idx="4849">
                  <c:v>96.283579469</c:v>
                </c:pt>
                <c:pt idx="4850">
                  <c:v>96.28943209970001</c:v>
                </c:pt>
                <c:pt idx="4851">
                  <c:v>96.2923584151</c:v>
                </c:pt>
                <c:pt idx="4852">
                  <c:v>96.3040636766</c:v>
                </c:pt>
                <c:pt idx="4853">
                  <c:v>96.30991630739985</c:v>
                </c:pt>
                <c:pt idx="4854">
                  <c:v>96.3118671843</c:v>
                </c:pt>
                <c:pt idx="4855">
                  <c:v>96.31576893809962</c:v>
                </c:pt>
                <c:pt idx="4856">
                  <c:v>96.319670692</c:v>
                </c:pt>
                <c:pt idx="4857">
                  <c:v>96.32064613039965</c:v>
                </c:pt>
                <c:pt idx="4858">
                  <c:v>96.32259700739959</c:v>
                </c:pt>
                <c:pt idx="4859">
                  <c:v>96.3440566535</c:v>
                </c:pt>
                <c:pt idx="4860">
                  <c:v>96.3450320918997</c:v>
                </c:pt>
                <c:pt idx="4861">
                  <c:v>96.3625899842</c:v>
                </c:pt>
                <c:pt idx="4862">
                  <c:v>96.3635654227</c:v>
                </c:pt>
                <c:pt idx="4863">
                  <c:v>96.3772215611</c:v>
                </c:pt>
                <c:pt idx="4864">
                  <c:v>96.37819699959964</c:v>
                </c:pt>
                <c:pt idx="4865">
                  <c:v>96.3869759457</c:v>
                </c:pt>
                <c:pt idx="4866">
                  <c:v>96.3996566457</c:v>
                </c:pt>
                <c:pt idx="4867">
                  <c:v>96.4055092764</c:v>
                </c:pt>
                <c:pt idx="4868">
                  <c:v>96.40746015329998</c:v>
                </c:pt>
                <c:pt idx="4869">
                  <c:v>96.40941103029998</c:v>
                </c:pt>
                <c:pt idx="4870">
                  <c:v>96.451354884</c:v>
                </c:pt>
                <c:pt idx="4871">
                  <c:v>96.45233032249945</c:v>
                </c:pt>
                <c:pt idx="4872">
                  <c:v>96.4572075148</c:v>
                </c:pt>
                <c:pt idx="4873">
                  <c:v>96.4591583917</c:v>
                </c:pt>
                <c:pt idx="4874">
                  <c:v>96.4747654071</c:v>
                </c:pt>
                <c:pt idx="4875">
                  <c:v>96.47671628399998</c:v>
                </c:pt>
                <c:pt idx="4876">
                  <c:v>96.4962250532</c:v>
                </c:pt>
                <c:pt idx="4877">
                  <c:v>96.4991513685</c:v>
                </c:pt>
                <c:pt idx="4878">
                  <c:v>96.5011022455</c:v>
                </c:pt>
                <c:pt idx="4879">
                  <c:v>96.5020776839</c:v>
                </c:pt>
                <c:pt idx="4880">
                  <c:v>96.5176846993</c:v>
                </c:pt>
                <c:pt idx="4881">
                  <c:v>96.52353732999975</c:v>
                </c:pt>
                <c:pt idx="4882">
                  <c:v>96.5245127685</c:v>
                </c:pt>
                <c:pt idx="4883">
                  <c:v>96.5284145223</c:v>
                </c:pt>
                <c:pt idx="4884">
                  <c:v>96.5332917146</c:v>
                </c:pt>
                <c:pt idx="4885">
                  <c:v>96.5498741684</c:v>
                </c:pt>
                <c:pt idx="4886">
                  <c:v>96.5732846915</c:v>
                </c:pt>
                <c:pt idx="4887">
                  <c:v>96.5742601299</c:v>
                </c:pt>
                <c:pt idx="4888">
                  <c:v>96.57523556839998</c:v>
                </c:pt>
                <c:pt idx="4889">
                  <c:v>96.57621100679968</c:v>
                </c:pt>
                <c:pt idx="4890">
                  <c:v>96.5771864453</c:v>
                </c:pt>
                <c:pt idx="4891">
                  <c:v>96.59474433760001</c:v>
                </c:pt>
                <c:pt idx="4892">
                  <c:v>96.59767065299998</c:v>
                </c:pt>
                <c:pt idx="4893">
                  <c:v>96.5986460914</c:v>
                </c:pt>
                <c:pt idx="4894">
                  <c:v>96.60157240679958</c:v>
                </c:pt>
                <c:pt idx="4895">
                  <c:v>96.6025478452997</c:v>
                </c:pt>
                <c:pt idx="4896">
                  <c:v>96.60547416059953</c:v>
                </c:pt>
                <c:pt idx="4897">
                  <c:v>96.60742503760001</c:v>
                </c:pt>
                <c:pt idx="4898">
                  <c:v>96.60840047599976</c:v>
                </c:pt>
                <c:pt idx="4899">
                  <c:v>96.66790222199998</c:v>
                </c:pt>
                <c:pt idx="4900">
                  <c:v>96.669853099</c:v>
                </c:pt>
                <c:pt idx="4901">
                  <c:v>96.67180397589998</c:v>
                </c:pt>
                <c:pt idx="4902">
                  <c:v>96.68448467589998</c:v>
                </c:pt>
                <c:pt idx="4903">
                  <c:v>96.68643555279942</c:v>
                </c:pt>
                <c:pt idx="4904">
                  <c:v>96.6874109912</c:v>
                </c:pt>
                <c:pt idx="4905">
                  <c:v>96.6971653758</c:v>
                </c:pt>
                <c:pt idx="4906">
                  <c:v>96.69814081429959</c:v>
                </c:pt>
                <c:pt idx="4907">
                  <c:v>96.70301800659956</c:v>
                </c:pt>
                <c:pt idx="4908">
                  <c:v>96.7039934451</c:v>
                </c:pt>
                <c:pt idx="4909">
                  <c:v>96.70594432200001</c:v>
                </c:pt>
                <c:pt idx="4910">
                  <c:v>96.7069197604</c:v>
                </c:pt>
                <c:pt idx="4911">
                  <c:v>96.729354845</c:v>
                </c:pt>
                <c:pt idx="4912">
                  <c:v>96.7313057219</c:v>
                </c:pt>
                <c:pt idx="4913">
                  <c:v>96.7449618604</c:v>
                </c:pt>
                <c:pt idx="4914">
                  <c:v>96.7556916834</c:v>
                </c:pt>
                <c:pt idx="4915">
                  <c:v>96.75666712189998</c:v>
                </c:pt>
                <c:pt idx="4916">
                  <c:v>96.7586179988</c:v>
                </c:pt>
                <c:pt idx="4917">
                  <c:v>96.78885659100001</c:v>
                </c:pt>
                <c:pt idx="4918">
                  <c:v>96.7947092218</c:v>
                </c:pt>
                <c:pt idx="4919">
                  <c:v>96.79763553719998</c:v>
                </c:pt>
                <c:pt idx="4920">
                  <c:v>96.7986109756</c:v>
                </c:pt>
                <c:pt idx="4921">
                  <c:v>96.80056185259953</c:v>
                </c:pt>
                <c:pt idx="4922">
                  <c:v>96.8025127294997</c:v>
                </c:pt>
                <c:pt idx="4923">
                  <c:v>96.81324255249953</c:v>
                </c:pt>
                <c:pt idx="4924">
                  <c:v>96.8161688679</c:v>
                </c:pt>
                <c:pt idx="4925">
                  <c:v>96.83860395250001</c:v>
                </c:pt>
                <c:pt idx="4926">
                  <c:v>96.8464074602</c:v>
                </c:pt>
                <c:pt idx="4927">
                  <c:v>96.84738289859958</c:v>
                </c:pt>
                <c:pt idx="4928">
                  <c:v>96.84835833709953</c:v>
                </c:pt>
                <c:pt idx="4929">
                  <c:v>96.8561618447</c:v>
                </c:pt>
                <c:pt idx="4930">
                  <c:v>96.8571372832</c:v>
                </c:pt>
                <c:pt idx="4931">
                  <c:v>96.87176886009959</c:v>
                </c:pt>
                <c:pt idx="4932">
                  <c:v>96.88054780619953</c:v>
                </c:pt>
                <c:pt idx="4933">
                  <c:v>96.89030219079953</c:v>
                </c:pt>
                <c:pt idx="4934">
                  <c:v>96.8912776293</c:v>
                </c:pt>
                <c:pt idx="4935">
                  <c:v>96.8922530678</c:v>
                </c:pt>
                <c:pt idx="4936">
                  <c:v>96.8932285062</c:v>
                </c:pt>
                <c:pt idx="4937">
                  <c:v>96.9215162215</c:v>
                </c:pt>
                <c:pt idx="4938">
                  <c:v>96.9234670985</c:v>
                </c:pt>
                <c:pt idx="4939">
                  <c:v>96.92541797539998</c:v>
                </c:pt>
                <c:pt idx="4940">
                  <c:v>96.9263934138</c:v>
                </c:pt>
                <c:pt idx="4941">
                  <c:v>96.9546811292</c:v>
                </c:pt>
                <c:pt idx="4942">
                  <c:v>96.9634600753</c:v>
                </c:pt>
                <c:pt idx="4943">
                  <c:v>96.9673618291</c:v>
                </c:pt>
                <c:pt idx="4944">
                  <c:v>96.96833726760001</c:v>
                </c:pt>
                <c:pt idx="4945">
                  <c:v>96.9936986676</c:v>
                </c:pt>
                <c:pt idx="4946">
                  <c:v>96.9956495445</c:v>
                </c:pt>
                <c:pt idx="4947">
                  <c:v>96.9966249829</c:v>
                </c:pt>
                <c:pt idx="4948">
                  <c:v>97.00247761369945</c:v>
                </c:pt>
                <c:pt idx="4949">
                  <c:v>97.0034530521</c:v>
                </c:pt>
                <c:pt idx="4950">
                  <c:v>97.02393725979964</c:v>
                </c:pt>
                <c:pt idx="4951">
                  <c:v>97.0327162059</c:v>
                </c:pt>
                <c:pt idx="4952">
                  <c:v>97.0336916444</c:v>
                </c:pt>
                <c:pt idx="4953">
                  <c:v>97.03856883669944</c:v>
                </c:pt>
                <c:pt idx="4954">
                  <c:v>97.0395442752</c:v>
                </c:pt>
                <c:pt idx="4955">
                  <c:v>97.04247059049958</c:v>
                </c:pt>
                <c:pt idx="4956">
                  <c:v>97.0961197058</c:v>
                </c:pt>
                <c:pt idx="4957">
                  <c:v>97.0970951443</c:v>
                </c:pt>
                <c:pt idx="4958">
                  <c:v>97.09807058269959</c:v>
                </c:pt>
                <c:pt idx="4959">
                  <c:v>97.0990460212</c:v>
                </c:pt>
                <c:pt idx="4960">
                  <c:v>97.1000214596</c:v>
                </c:pt>
                <c:pt idx="4961">
                  <c:v>97.1039232135</c:v>
                </c:pt>
                <c:pt idx="4962">
                  <c:v>97.1302600519</c:v>
                </c:pt>
                <c:pt idx="4963">
                  <c:v>97.1361126827</c:v>
                </c:pt>
                <c:pt idx="4964">
                  <c:v>97.1400144365</c:v>
                </c:pt>
                <c:pt idx="4965">
                  <c:v>97.1429407519</c:v>
                </c:pt>
                <c:pt idx="4966">
                  <c:v>97.1448916288</c:v>
                </c:pt>
                <c:pt idx="4967">
                  <c:v>97.1478179442</c:v>
                </c:pt>
                <c:pt idx="4968">
                  <c:v>97.15757232879955</c:v>
                </c:pt>
                <c:pt idx="4969">
                  <c:v>97.1595232057</c:v>
                </c:pt>
                <c:pt idx="4970">
                  <c:v>97.16732671339985</c:v>
                </c:pt>
                <c:pt idx="4971">
                  <c:v>97.16830215179945</c:v>
                </c:pt>
                <c:pt idx="4972">
                  <c:v>97.17513022099956</c:v>
                </c:pt>
                <c:pt idx="4973">
                  <c:v>97.1761056595</c:v>
                </c:pt>
                <c:pt idx="4974">
                  <c:v>97.1936635518</c:v>
                </c:pt>
                <c:pt idx="4975">
                  <c:v>97.1956144287</c:v>
                </c:pt>
                <c:pt idx="4976">
                  <c:v>97.19756530559998</c:v>
                </c:pt>
                <c:pt idx="4977">
                  <c:v>97.20536881329953</c:v>
                </c:pt>
                <c:pt idx="4978">
                  <c:v>97.2151231979</c:v>
                </c:pt>
                <c:pt idx="4979">
                  <c:v>97.2160986363</c:v>
                </c:pt>
                <c:pt idx="4980">
                  <c:v>97.2278038979</c:v>
                </c:pt>
                <c:pt idx="4981">
                  <c:v>97.23073021319959</c:v>
                </c:pt>
                <c:pt idx="4982">
                  <c:v>97.2326810902</c:v>
                </c:pt>
                <c:pt idx="4983">
                  <c:v>97.2404845978</c:v>
                </c:pt>
                <c:pt idx="4984">
                  <c:v>97.24243547469995</c:v>
                </c:pt>
                <c:pt idx="4985">
                  <c:v>97.24341091319998</c:v>
                </c:pt>
                <c:pt idx="4986">
                  <c:v>97.2609688055</c:v>
                </c:pt>
                <c:pt idx="4987">
                  <c:v>97.2619442439</c:v>
                </c:pt>
                <c:pt idx="4988">
                  <c:v>97.2629196824</c:v>
                </c:pt>
                <c:pt idx="4989">
                  <c:v>97.26487055929998</c:v>
                </c:pt>
                <c:pt idx="4990">
                  <c:v>97.2658459978</c:v>
                </c:pt>
                <c:pt idx="4991">
                  <c:v>97.29120739769998</c:v>
                </c:pt>
                <c:pt idx="4992">
                  <c:v>97.29218283619953</c:v>
                </c:pt>
                <c:pt idx="4993">
                  <c:v>97.2931582746</c:v>
                </c:pt>
                <c:pt idx="4994">
                  <c:v>97.2970600285</c:v>
                </c:pt>
                <c:pt idx="4995">
                  <c:v>97.3048635362</c:v>
                </c:pt>
                <c:pt idx="4996">
                  <c:v>97.30583897459945</c:v>
                </c:pt>
                <c:pt idx="4997">
                  <c:v>97.3068144131</c:v>
                </c:pt>
                <c:pt idx="4998">
                  <c:v>97.30778985149959</c:v>
                </c:pt>
                <c:pt idx="4999">
                  <c:v>97.30876529</c:v>
                </c:pt>
                <c:pt idx="5000">
                  <c:v>97.30974072849959</c:v>
                </c:pt>
                <c:pt idx="5001">
                  <c:v>97.31071616690001</c:v>
                </c:pt>
                <c:pt idx="5002">
                  <c:v>97.3185196746</c:v>
                </c:pt>
                <c:pt idx="5003">
                  <c:v>97.31949511309956</c:v>
                </c:pt>
                <c:pt idx="5004">
                  <c:v>97.3302249361</c:v>
                </c:pt>
                <c:pt idx="5005">
                  <c:v>97.3312003746</c:v>
                </c:pt>
                <c:pt idx="5006">
                  <c:v>97.33217581299942</c:v>
                </c:pt>
                <c:pt idx="5007">
                  <c:v>97.3331512515</c:v>
                </c:pt>
                <c:pt idx="5008">
                  <c:v>97.33510212839973</c:v>
                </c:pt>
                <c:pt idx="5009">
                  <c:v>97.33607756689958</c:v>
                </c:pt>
                <c:pt idx="5010">
                  <c:v>97.3429056361</c:v>
                </c:pt>
                <c:pt idx="5011">
                  <c:v>97.34778282839976</c:v>
                </c:pt>
                <c:pt idx="5012">
                  <c:v>97.3692424745</c:v>
                </c:pt>
                <c:pt idx="5013">
                  <c:v>97.37021791299959</c:v>
                </c:pt>
                <c:pt idx="5014">
                  <c:v>97.3741196668</c:v>
                </c:pt>
                <c:pt idx="5015">
                  <c:v>97.37509510519959</c:v>
                </c:pt>
                <c:pt idx="5016">
                  <c:v>97.37704598219995</c:v>
                </c:pt>
                <c:pt idx="5017">
                  <c:v>97.37899685909953</c:v>
                </c:pt>
                <c:pt idx="5018">
                  <c:v>97.39265299749967</c:v>
                </c:pt>
                <c:pt idx="5019">
                  <c:v>97.39557931289956</c:v>
                </c:pt>
                <c:pt idx="5020">
                  <c:v>97.4189898359</c:v>
                </c:pt>
                <c:pt idx="5021">
                  <c:v>97.4199652744</c:v>
                </c:pt>
                <c:pt idx="5022">
                  <c:v>97.4365477282</c:v>
                </c:pt>
                <c:pt idx="5023">
                  <c:v>97.4394740436</c:v>
                </c:pt>
                <c:pt idx="5024">
                  <c:v>97.440449482</c:v>
                </c:pt>
                <c:pt idx="5025">
                  <c:v>97.4443512359</c:v>
                </c:pt>
                <c:pt idx="5026">
                  <c:v>97.4472775513</c:v>
                </c:pt>
                <c:pt idx="5027">
                  <c:v>97.4726389512</c:v>
                </c:pt>
                <c:pt idx="5028">
                  <c:v>97.4736143897</c:v>
                </c:pt>
                <c:pt idx="5029">
                  <c:v>97.47458982809998</c:v>
                </c:pt>
                <c:pt idx="5030">
                  <c:v>97.4755652666</c:v>
                </c:pt>
                <c:pt idx="5031">
                  <c:v>97.4775161435</c:v>
                </c:pt>
                <c:pt idx="5032">
                  <c:v>97.47849158199998</c:v>
                </c:pt>
                <c:pt idx="5033">
                  <c:v>97.4804424589</c:v>
                </c:pt>
                <c:pt idx="5034">
                  <c:v>97.489221405</c:v>
                </c:pt>
                <c:pt idx="5035">
                  <c:v>97.4911722819</c:v>
                </c:pt>
                <c:pt idx="5036">
                  <c:v>97.4921477204</c:v>
                </c:pt>
                <c:pt idx="5037">
                  <c:v>97.4931231589</c:v>
                </c:pt>
                <c:pt idx="5038">
                  <c:v>97.4950740358</c:v>
                </c:pt>
                <c:pt idx="5039">
                  <c:v>97.4960494742</c:v>
                </c:pt>
                <c:pt idx="5040">
                  <c:v>97.4970249127</c:v>
                </c:pt>
                <c:pt idx="5041">
                  <c:v>97.501902105</c:v>
                </c:pt>
                <c:pt idx="5042">
                  <c:v>97.5038529819</c:v>
                </c:pt>
                <c:pt idx="5043">
                  <c:v>97.50873017419953</c:v>
                </c:pt>
                <c:pt idx="5044">
                  <c:v>97.50970561269959</c:v>
                </c:pt>
                <c:pt idx="5045">
                  <c:v>97.5126319281</c:v>
                </c:pt>
                <c:pt idx="5046">
                  <c:v>97.5165336819</c:v>
                </c:pt>
                <c:pt idx="5047">
                  <c:v>97.5175091203</c:v>
                </c:pt>
                <c:pt idx="5048">
                  <c:v>97.51945999729998</c:v>
                </c:pt>
                <c:pt idx="5049">
                  <c:v>97.53701788949998</c:v>
                </c:pt>
                <c:pt idx="5050">
                  <c:v>97.537993328</c:v>
                </c:pt>
                <c:pt idx="5051">
                  <c:v>97.53896876650001</c:v>
                </c:pt>
                <c:pt idx="5052">
                  <c:v>97.5418950818</c:v>
                </c:pt>
                <c:pt idx="5053">
                  <c:v>97.5438459588</c:v>
                </c:pt>
                <c:pt idx="5054">
                  <c:v>97.54579683569958</c:v>
                </c:pt>
                <c:pt idx="5055">
                  <c:v>97.54677227410001</c:v>
                </c:pt>
                <c:pt idx="5056">
                  <c:v>97.54774771259953</c:v>
                </c:pt>
                <c:pt idx="5057">
                  <c:v>97.57993718180001</c:v>
                </c:pt>
                <c:pt idx="5058">
                  <c:v>97.58871612789953</c:v>
                </c:pt>
                <c:pt idx="5059">
                  <c:v>97.5916424433</c:v>
                </c:pt>
                <c:pt idx="5060">
                  <c:v>97.59261788169998</c:v>
                </c:pt>
                <c:pt idx="5061">
                  <c:v>97.5955441971</c:v>
                </c:pt>
                <c:pt idx="5062">
                  <c:v>97.61115121249959</c:v>
                </c:pt>
                <c:pt idx="5063">
                  <c:v>97.6160284048</c:v>
                </c:pt>
                <c:pt idx="5064">
                  <c:v>97.6179792817</c:v>
                </c:pt>
                <c:pt idx="5065">
                  <c:v>97.6189547201</c:v>
                </c:pt>
                <c:pt idx="5066">
                  <c:v>97.61993015859953</c:v>
                </c:pt>
                <c:pt idx="5067">
                  <c:v>97.65797225849954</c:v>
                </c:pt>
                <c:pt idx="5068">
                  <c:v>97.65894769699958</c:v>
                </c:pt>
                <c:pt idx="5069">
                  <c:v>97.66675120469957</c:v>
                </c:pt>
                <c:pt idx="5070">
                  <c:v>97.67260383539976</c:v>
                </c:pt>
                <c:pt idx="5071">
                  <c:v>97.67553015079932</c:v>
                </c:pt>
                <c:pt idx="5072">
                  <c:v>97.67748102769953</c:v>
                </c:pt>
                <c:pt idx="5073">
                  <c:v>97.67943190459944</c:v>
                </c:pt>
                <c:pt idx="5074">
                  <c:v>97.68040734309955</c:v>
                </c:pt>
                <c:pt idx="5075">
                  <c:v>97.68235821999953</c:v>
                </c:pt>
                <c:pt idx="5076">
                  <c:v>97.68528453539976</c:v>
                </c:pt>
                <c:pt idx="5077">
                  <c:v>97.6862599739</c:v>
                </c:pt>
                <c:pt idx="5078">
                  <c:v>97.7047933046</c:v>
                </c:pt>
                <c:pt idx="5079">
                  <c:v>97.7057687430997</c:v>
                </c:pt>
                <c:pt idx="5080">
                  <c:v>97.7067441815</c:v>
                </c:pt>
                <c:pt idx="5081">
                  <c:v>97.718449443</c:v>
                </c:pt>
                <c:pt idx="5082">
                  <c:v>97.7233266353</c:v>
                </c:pt>
                <c:pt idx="5083">
                  <c:v>97.72527751219948</c:v>
                </c:pt>
                <c:pt idx="5084">
                  <c:v>97.75063891219959</c:v>
                </c:pt>
                <c:pt idx="5085">
                  <c:v>97.7516143507</c:v>
                </c:pt>
                <c:pt idx="5086">
                  <c:v>97.7525897891</c:v>
                </c:pt>
                <c:pt idx="5087">
                  <c:v>97.75649154290001</c:v>
                </c:pt>
                <c:pt idx="5088">
                  <c:v>97.7594178583</c:v>
                </c:pt>
                <c:pt idx="5089">
                  <c:v>97.7642950506</c:v>
                </c:pt>
                <c:pt idx="5090">
                  <c:v>97.7955090813</c:v>
                </c:pt>
                <c:pt idx="5091">
                  <c:v>97.7964845198</c:v>
                </c:pt>
                <c:pt idx="5092">
                  <c:v>97.79941083519998</c:v>
                </c:pt>
                <c:pt idx="5093">
                  <c:v>97.80136171209959</c:v>
                </c:pt>
                <c:pt idx="5094">
                  <c:v>97.80233715049923</c:v>
                </c:pt>
                <c:pt idx="5095">
                  <c:v>97.8111160967</c:v>
                </c:pt>
                <c:pt idx="5096">
                  <c:v>97.81404241209967</c:v>
                </c:pt>
                <c:pt idx="5097">
                  <c:v>97.8169687274</c:v>
                </c:pt>
                <c:pt idx="5098">
                  <c:v>97.8296494274</c:v>
                </c:pt>
                <c:pt idx="5099">
                  <c:v>97.83257574279959</c:v>
                </c:pt>
                <c:pt idx="5100">
                  <c:v>97.8335511813</c:v>
                </c:pt>
                <c:pt idx="5101">
                  <c:v>97.8345266197</c:v>
                </c:pt>
                <c:pt idx="5102">
                  <c:v>97.83647749659956</c:v>
                </c:pt>
                <c:pt idx="5103">
                  <c:v>97.83842837359951</c:v>
                </c:pt>
                <c:pt idx="5104">
                  <c:v>97.83940381199976</c:v>
                </c:pt>
                <c:pt idx="5105">
                  <c:v>97.84037925049962</c:v>
                </c:pt>
                <c:pt idx="5106">
                  <c:v>97.86281433500001</c:v>
                </c:pt>
                <c:pt idx="5107">
                  <c:v>97.86671608889998</c:v>
                </c:pt>
                <c:pt idx="5108">
                  <c:v>97.8676915273</c:v>
                </c:pt>
                <c:pt idx="5109">
                  <c:v>97.87061784269953</c:v>
                </c:pt>
                <c:pt idx="5110">
                  <c:v>97.87549503499953</c:v>
                </c:pt>
                <c:pt idx="5111">
                  <c:v>97.8813476658</c:v>
                </c:pt>
                <c:pt idx="5112">
                  <c:v>97.88329854269959</c:v>
                </c:pt>
                <c:pt idx="5113">
                  <c:v>97.8842739812</c:v>
                </c:pt>
                <c:pt idx="5114">
                  <c:v>97.88817573499959</c:v>
                </c:pt>
                <c:pt idx="5115">
                  <c:v>97.8901266119</c:v>
                </c:pt>
                <c:pt idx="5116">
                  <c:v>97.89890555800001</c:v>
                </c:pt>
                <c:pt idx="5117">
                  <c:v>97.9096353811</c:v>
                </c:pt>
                <c:pt idx="5118">
                  <c:v>97.9125616965</c:v>
                </c:pt>
                <c:pt idx="5119">
                  <c:v>97.9135371349</c:v>
                </c:pt>
                <c:pt idx="5120">
                  <c:v>97.9203652042</c:v>
                </c:pt>
                <c:pt idx="5121">
                  <c:v>97.9223160811</c:v>
                </c:pt>
                <c:pt idx="5122">
                  <c:v>97.9232915195</c:v>
                </c:pt>
                <c:pt idx="5123">
                  <c:v>97.9613336195</c:v>
                </c:pt>
                <c:pt idx="5124">
                  <c:v>97.9632844964</c:v>
                </c:pt>
                <c:pt idx="5125">
                  <c:v>97.9662108118</c:v>
                </c:pt>
                <c:pt idx="5126">
                  <c:v>97.9671862502</c:v>
                </c:pt>
                <c:pt idx="5127">
                  <c:v>97.9681616887</c:v>
                </c:pt>
                <c:pt idx="5128">
                  <c:v>97.9701125656</c:v>
                </c:pt>
                <c:pt idx="5129">
                  <c:v>97.9925476502</c:v>
                </c:pt>
                <c:pt idx="5130">
                  <c:v>97.99937571939998</c:v>
                </c:pt>
                <c:pt idx="5131">
                  <c:v>98.00230203479954</c:v>
                </c:pt>
                <c:pt idx="5132">
                  <c:v>98.0101055424</c:v>
                </c:pt>
                <c:pt idx="5133">
                  <c:v>98.0110809809</c:v>
                </c:pt>
                <c:pt idx="5134">
                  <c:v>98.0364423809</c:v>
                </c:pt>
                <c:pt idx="5135">
                  <c:v>98.0461967654</c:v>
                </c:pt>
                <c:pt idx="5136">
                  <c:v>98.0471722039</c:v>
                </c:pt>
                <c:pt idx="5137">
                  <c:v>98.0491230808</c:v>
                </c:pt>
                <c:pt idx="5138">
                  <c:v>98.0540002731</c:v>
                </c:pt>
                <c:pt idx="5139">
                  <c:v>98.0569265885</c:v>
                </c:pt>
                <c:pt idx="5140">
                  <c:v>98.0822879885</c:v>
                </c:pt>
                <c:pt idx="5141">
                  <c:v>98.0832634269</c:v>
                </c:pt>
                <c:pt idx="5142">
                  <c:v>98.0852143038</c:v>
                </c:pt>
                <c:pt idx="5143">
                  <c:v>98.0861897423</c:v>
                </c:pt>
                <c:pt idx="5144">
                  <c:v>98.0881406192</c:v>
                </c:pt>
                <c:pt idx="5145">
                  <c:v>98.13203534990001</c:v>
                </c:pt>
                <c:pt idx="5146">
                  <c:v>98.1330107883</c:v>
                </c:pt>
                <c:pt idx="5147">
                  <c:v>98.13398622679956</c:v>
                </c:pt>
                <c:pt idx="5148">
                  <c:v>98.14374061140001</c:v>
                </c:pt>
                <c:pt idx="5149">
                  <c:v>98.1456914883</c:v>
                </c:pt>
                <c:pt idx="5150">
                  <c:v>98.14666692679998</c:v>
                </c:pt>
                <c:pt idx="5151">
                  <c:v>98.17788095749944</c:v>
                </c:pt>
                <c:pt idx="5152">
                  <c:v>98.18178271129958</c:v>
                </c:pt>
                <c:pt idx="5153">
                  <c:v>98.1837335882</c:v>
                </c:pt>
                <c:pt idx="5154">
                  <c:v>98.1856844652</c:v>
                </c:pt>
                <c:pt idx="5155">
                  <c:v>98.1866599036</c:v>
                </c:pt>
                <c:pt idx="5156">
                  <c:v>98.1886107805</c:v>
                </c:pt>
                <c:pt idx="5157">
                  <c:v>98.22275112659938</c:v>
                </c:pt>
                <c:pt idx="5158">
                  <c:v>98.22372656509998</c:v>
                </c:pt>
                <c:pt idx="5159">
                  <c:v>98.22470200359955</c:v>
                </c:pt>
                <c:pt idx="5160">
                  <c:v>98.22567744200001</c:v>
                </c:pt>
                <c:pt idx="5161">
                  <c:v>98.2325055112</c:v>
                </c:pt>
                <c:pt idx="5162">
                  <c:v>98.2344563881</c:v>
                </c:pt>
                <c:pt idx="5163">
                  <c:v>98.2461616497</c:v>
                </c:pt>
                <c:pt idx="5164">
                  <c:v>98.2529897189</c:v>
                </c:pt>
                <c:pt idx="5165">
                  <c:v>98.25494059579998</c:v>
                </c:pt>
                <c:pt idx="5166">
                  <c:v>98.2559160343</c:v>
                </c:pt>
                <c:pt idx="5167">
                  <c:v>98.25884234959958</c:v>
                </c:pt>
                <c:pt idx="5168">
                  <c:v>98.2598177881</c:v>
                </c:pt>
                <c:pt idx="5169">
                  <c:v>98.2607932266</c:v>
                </c:pt>
                <c:pt idx="5170">
                  <c:v>98.2656704189</c:v>
                </c:pt>
                <c:pt idx="5171">
                  <c:v>98.26664585729998</c:v>
                </c:pt>
                <c:pt idx="5172">
                  <c:v>98.2676212958</c:v>
                </c:pt>
                <c:pt idx="5173">
                  <c:v>98.26957217269948</c:v>
                </c:pt>
                <c:pt idx="5174">
                  <c:v>98.2705476112</c:v>
                </c:pt>
                <c:pt idx="5175">
                  <c:v>98.2724984881</c:v>
                </c:pt>
                <c:pt idx="5176">
                  <c:v>98.27347392649959</c:v>
                </c:pt>
                <c:pt idx="5177">
                  <c:v>98.29883532649953</c:v>
                </c:pt>
                <c:pt idx="5178">
                  <c:v>98.3007862033997</c:v>
                </c:pt>
                <c:pt idx="5179">
                  <c:v>98.3046879572</c:v>
                </c:pt>
                <c:pt idx="5180">
                  <c:v>98.30663883419955</c:v>
                </c:pt>
                <c:pt idx="5181">
                  <c:v>98.31249146489998</c:v>
                </c:pt>
                <c:pt idx="5182">
                  <c:v>98.3134669034</c:v>
                </c:pt>
                <c:pt idx="5183">
                  <c:v>98.3163932188</c:v>
                </c:pt>
                <c:pt idx="5184">
                  <c:v>98.3173686572</c:v>
                </c:pt>
                <c:pt idx="5185">
                  <c:v>98.32224584950001</c:v>
                </c:pt>
                <c:pt idx="5186">
                  <c:v>98.33395111099956</c:v>
                </c:pt>
                <c:pt idx="5187">
                  <c:v>98.3349265495</c:v>
                </c:pt>
                <c:pt idx="5188">
                  <c:v>98.3359019879</c:v>
                </c:pt>
                <c:pt idx="5189">
                  <c:v>98.3378528649</c:v>
                </c:pt>
                <c:pt idx="5190">
                  <c:v>98.34175461869998</c:v>
                </c:pt>
                <c:pt idx="5191">
                  <c:v>98.34273005719955</c:v>
                </c:pt>
                <c:pt idx="5192">
                  <c:v>98.3446809341</c:v>
                </c:pt>
                <c:pt idx="5193">
                  <c:v>98.34565637249958</c:v>
                </c:pt>
                <c:pt idx="5194">
                  <c:v>98.3466318109997</c:v>
                </c:pt>
                <c:pt idx="5195">
                  <c:v>98.3485826879</c:v>
                </c:pt>
                <c:pt idx="5196">
                  <c:v>98.3573616341</c:v>
                </c:pt>
                <c:pt idx="5197">
                  <c:v>98.35833707249922</c:v>
                </c:pt>
                <c:pt idx="5198">
                  <c:v>98.3612633879</c:v>
                </c:pt>
                <c:pt idx="5199">
                  <c:v>98.3632142648</c:v>
                </c:pt>
                <c:pt idx="5200">
                  <c:v>98.37784584169967</c:v>
                </c:pt>
                <c:pt idx="5201">
                  <c:v>98.37979671859945</c:v>
                </c:pt>
                <c:pt idx="5202">
                  <c:v>98.38174759549958</c:v>
                </c:pt>
                <c:pt idx="5203">
                  <c:v>98.3856493494</c:v>
                </c:pt>
                <c:pt idx="5204">
                  <c:v>98.3973546109</c:v>
                </c:pt>
                <c:pt idx="5205">
                  <c:v>98.3993054878</c:v>
                </c:pt>
                <c:pt idx="5206">
                  <c:v>98.40125636469998</c:v>
                </c:pt>
                <c:pt idx="5207">
                  <c:v>98.4041826801</c:v>
                </c:pt>
                <c:pt idx="5208">
                  <c:v>98.406133557</c:v>
                </c:pt>
                <c:pt idx="5209">
                  <c:v>98.4100353109</c:v>
                </c:pt>
                <c:pt idx="5210">
                  <c:v>98.4119861878</c:v>
                </c:pt>
                <c:pt idx="5211">
                  <c:v>98.4129616263</c:v>
                </c:pt>
                <c:pt idx="5212">
                  <c:v>98.41393706469998</c:v>
                </c:pt>
                <c:pt idx="5213">
                  <c:v>98.41881425699998</c:v>
                </c:pt>
                <c:pt idx="5214">
                  <c:v>98.4197896955</c:v>
                </c:pt>
                <c:pt idx="5215">
                  <c:v>98.4363721493</c:v>
                </c:pt>
                <c:pt idx="5216">
                  <c:v>98.4373475877</c:v>
                </c:pt>
                <c:pt idx="5217">
                  <c:v>98.4383230262</c:v>
                </c:pt>
                <c:pt idx="5218">
                  <c:v>98.4392984647</c:v>
                </c:pt>
                <c:pt idx="5219">
                  <c:v>98.4412493416</c:v>
                </c:pt>
                <c:pt idx="5220">
                  <c:v>98.45002828769998</c:v>
                </c:pt>
                <c:pt idx="5221">
                  <c:v>98.4510037262</c:v>
                </c:pt>
                <c:pt idx="5222">
                  <c:v>98.4519791646</c:v>
                </c:pt>
                <c:pt idx="5223">
                  <c:v>98.4529546031</c:v>
                </c:pt>
                <c:pt idx="5224">
                  <c:v>98.45490548</c:v>
                </c:pt>
                <c:pt idx="5225">
                  <c:v>98.48611951069998</c:v>
                </c:pt>
                <c:pt idx="5226">
                  <c:v>98.49099670299998</c:v>
                </c:pt>
                <c:pt idx="5227">
                  <c:v>98.4958738953</c:v>
                </c:pt>
                <c:pt idx="5228">
                  <c:v>98.4978247722</c:v>
                </c:pt>
                <c:pt idx="5229">
                  <c:v>98.5017265261</c:v>
                </c:pt>
                <c:pt idx="5230">
                  <c:v>98.5066037184</c:v>
                </c:pt>
                <c:pt idx="5231">
                  <c:v>98.50757915679957</c:v>
                </c:pt>
                <c:pt idx="5232">
                  <c:v>98.50953003379956</c:v>
                </c:pt>
                <c:pt idx="5233">
                  <c:v>98.51245634909998</c:v>
                </c:pt>
                <c:pt idx="5234">
                  <c:v>98.5134317876</c:v>
                </c:pt>
                <c:pt idx="5235">
                  <c:v>98.51635810299958</c:v>
                </c:pt>
                <c:pt idx="5236">
                  <c:v>98.5192844183</c:v>
                </c:pt>
                <c:pt idx="5237">
                  <c:v>98.5202598568</c:v>
                </c:pt>
                <c:pt idx="5238">
                  <c:v>98.5300142414</c:v>
                </c:pt>
                <c:pt idx="5239">
                  <c:v>98.5309896799</c:v>
                </c:pt>
                <c:pt idx="5240">
                  <c:v>98.5339159952</c:v>
                </c:pt>
                <c:pt idx="5241">
                  <c:v>98.5348914337</c:v>
                </c:pt>
                <c:pt idx="5242">
                  <c:v>98.53684231059945</c:v>
                </c:pt>
                <c:pt idx="5243">
                  <c:v>98.539768626</c:v>
                </c:pt>
                <c:pt idx="5244">
                  <c:v>98.5417195029</c:v>
                </c:pt>
                <c:pt idx="5245">
                  <c:v>98.5426949414</c:v>
                </c:pt>
                <c:pt idx="5246">
                  <c:v>98.5534247644</c:v>
                </c:pt>
                <c:pt idx="5247">
                  <c:v>98.5592773952</c:v>
                </c:pt>
                <c:pt idx="5248">
                  <c:v>98.563179149</c:v>
                </c:pt>
                <c:pt idx="5249">
                  <c:v>98.5641545875</c:v>
                </c:pt>
                <c:pt idx="5250">
                  <c:v>98.57781072589998</c:v>
                </c:pt>
                <c:pt idx="5251">
                  <c:v>98.57878616439953</c:v>
                </c:pt>
                <c:pt idx="5252">
                  <c:v>98.5807370413</c:v>
                </c:pt>
                <c:pt idx="5253">
                  <c:v>98.5895159874</c:v>
                </c:pt>
                <c:pt idx="5254">
                  <c:v>98.5904914259</c:v>
                </c:pt>
                <c:pt idx="5255">
                  <c:v>98.59244230279945</c:v>
                </c:pt>
                <c:pt idx="5256">
                  <c:v>98.5973194951</c:v>
                </c:pt>
                <c:pt idx="5257">
                  <c:v>98.61195107200001</c:v>
                </c:pt>
                <c:pt idx="5258">
                  <c:v>98.61292651049959</c:v>
                </c:pt>
                <c:pt idx="5259">
                  <c:v>98.61390194889998</c:v>
                </c:pt>
                <c:pt idx="5260">
                  <c:v>98.61487738739976</c:v>
                </c:pt>
                <c:pt idx="5261">
                  <c:v>98.62170545659953</c:v>
                </c:pt>
                <c:pt idx="5262">
                  <c:v>98.62560721039959</c:v>
                </c:pt>
                <c:pt idx="5263">
                  <c:v>98.6265826489</c:v>
                </c:pt>
                <c:pt idx="5264">
                  <c:v>98.62755808739998</c:v>
                </c:pt>
                <c:pt idx="5265">
                  <c:v>98.6285335257997</c:v>
                </c:pt>
                <c:pt idx="5266">
                  <c:v>98.63633703349929</c:v>
                </c:pt>
                <c:pt idx="5267">
                  <c:v>98.6412142258</c:v>
                </c:pt>
                <c:pt idx="5268">
                  <c:v>98.6441405412</c:v>
                </c:pt>
                <c:pt idx="5269">
                  <c:v>98.64511597959998</c:v>
                </c:pt>
                <c:pt idx="5270">
                  <c:v>98.6460914181</c:v>
                </c:pt>
                <c:pt idx="5271">
                  <c:v>98.64901773349958</c:v>
                </c:pt>
                <c:pt idx="5272">
                  <c:v>98.64999317189998</c:v>
                </c:pt>
                <c:pt idx="5273">
                  <c:v>98.6577966796</c:v>
                </c:pt>
                <c:pt idx="5274">
                  <c:v>98.65877211809916</c:v>
                </c:pt>
                <c:pt idx="5275">
                  <c:v>98.660722995</c:v>
                </c:pt>
                <c:pt idx="5276">
                  <c:v>98.66169843340001</c:v>
                </c:pt>
                <c:pt idx="5277">
                  <c:v>98.66364931039998</c:v>
                </c:pt>
                <c:pt idx="5278">
                  <c:v>98.6646247488</c:v>
                </c:pt>
                <c:pt idx="5279">
                  <c:v>98.68120720259959</c:v>
                </c:pt>
                <c:pt idx="5280">
                  <c:v>98.6821826411</c:v>
                </c:pt>
                <c:pt idx="5281">
                  <c:v>98.68315807959956</c:v>
                </c:pt>
                <c:pt idx="5282">
                  <c:v>98.684133518</c:v>
                </c:pt>
                <c:pt idx="5283">
                  <c:v>98.68510895649938</c:v>
                </c:pt>
                <c:pt idx="5284">
                  <c:v>98.68608439489962</c:v>
                </c:pt>
                <c:pt idx="5285">
                  <c:v>98.6929124642</c:v>
                </c:pt>
                <c:pt idx="5286">
                  <c:v>98.69388790259953</c:v>
                </c:pt>
                <c:pt idx="5287">
                  <c:v>98.6948633411</c:v>
                </c:pt>
                <c:pt idx="5288">
                  <c:v>98.69778965650001</c:v>
                </c:pt>
                <c:pt idx="5289">
                  <c:v>98.69974053339959</c:v>
                </c:pt>
                <c:pt idx="5290">
                  <c:v>98.7007159718</c:v>
                </c:pt>
                <c:pt idx="5291">
                  <c:v>98.7085194795</c:v>
                </c:pt>
                <c:pt idx="5292">
                  <c:v>98.70949491799998</c:v>
                </c:pt>
                <c:pt idx="5293">
                  <c:v>98.71047035639972</c:v>
                </c:pt>
                <c:pt idx="5294">
                  <c:v>98.7133966718</c:v>
                </c:pt>
                <c:pt idx="5295">
                  <c:v>98.71437211029956</c:v>
                </c:pt>
                <c:pt idx="5296">
                  <c:v>98.72315105639976</c:v>
                </c:pt>
                <c:pt idx="5297">
                  <c:v>98.7280282487</c:v>
                </c:pt>
                <c:pt idx="5298">
                  <c:v>98.7290036872</c:v>
                </c:pt>
                <c:pt idx="5299">
                  <c:v>98.7299791256</c:v>
                </c:pt>
                <c:pt idx="5300">
                  <c:v>98.73193000250001</c:v>
                </c:pt>
                <c:pt idx="5301">
                  <c:v>98.7377826333</c:v>
                </c:pt>
                <c:pt idx="5302">
                  <c:v>98.73875807180001</c:v>
                </c:pt>
                <c:pt idx="5303">
                  <c:v>98.7397335102</c:v>
                </c:pt>
                <c:pt idx="5304">
                  <c:v>98.7416843871</c:v>
                </c:pt>
                <c:pt idx="5305">
                  <c:v>98.7426598256</c:v>
                </c:pt>
                <c:pt idx="5306">
                  <c:v>98.7465615794</c:v>
                </c:pt>
                <c:pt idx="5307">
                  <c:v>98.74851245629998</c:v>
                </c:pt>
                <c:pt idx="5308">
                  <c:v>98.7494878948</c:v>
                </c:pt>
                <c:pt idx="5309">
                  <c:v>98.75338964859998</c:v>
                </c:pt>
                <c:pt idx="5310">
                  <c:v>98.7650949102</c:v>
                </c:pt>
                <c:pt idx="5311">
                  <c:v>98.7709475409</c:v>
                </c:pt>
                <c:pt idx="5312">
                  <c:v>98.77680017169959</c:v>
                </c:pt>
                <c:pt idx="5313">
                  <c:v>98.77777561010001</c:v>
                </c:pt>
                <c:pt idx="5314">
                  <c:v>98.781677364</c:v>
                </c:pt>
                <c:pt idx="5315">
                  <c:v>98.78265280239968</c:v>
                </c:pt>
                <c:pt idx="5316">
                  <c:v>98.7836282409</c:v>
                </c:pt>
                <c:pt idx="5317">
                  <c:v>98.78557911779953</c:v>
                </c:pt>
                <c:pt idx="5318">
                  <c:v>98.7865545563</c:v>
                </c:pt>
                <c:pt idx="5319">
                  <c:v>98.7982598178</c:v>
                </c:pt>
                <c:pt idx="5320">
                  <c:v>98.7992352562</c:v>
                </c:pt>
                <c:pt idx="5321">
                  <c:v>98.8002106947</c:v>
                </c:pt>
                <c:pt idx="5322">
                  <c:v>98.80313701009956</c:v>
                </c:pt>
                <c:pt idx="5323">
                  <c:v>98.8070387639</c:v>
                </c:pt>
                <c:pt idx="5324">
                  <c:v>98.80801420239995</c:v>
                </c:pt>
                <c:pt idx="5325">
                  <c:v>98.8099650793</c:v>
                </c:pt>
                <c:pt idx="5326">
                  <c:v>98.81094051780001</c:v>
                </c:pt>
                <c:pt idx="5327">
                  <c:v>98.8119159562</c:v>
                </c:pt>
                <c:pt idx="5328">
                  <c:v>98.82557209469942</c:v>
                </c:pt>
                <c:pt idx="5329">
                  <c:v>98.82654753309953</c:v>
                </c:pt>
                <c:pt idx="5330">
                  <c:v>98.8314247254</c:v>
                </c:pt>
                <c:pt idx="5331">
                  <c:v>98.83240016389959</c:v>
                </c:pt>
                <c:pt idx="5332">
                  <c:v>98.8343510408</c:v>
                </c:pt>
                <c:pt idx="5333">
                  <c:v>98.83727735619959</c:v>
                </c:pt>
                <c:pt idx="5334">
                  <c:v>98.8382527946</c:v>
                </c:pt>
                <c:pt idx="5335">
                  <c:v>98.8392282331</c:v>
                </c:pt>
                <c:pt idx="5336">
                  <c:v>98.84117911</c:v>
                </c:pt>
                <c:pt idx="5337">
                  <c:v>98.8431299869</c:v>
                </c:pt>
                <c:pt idx="5338">
                  <c:v>98.8460563023</c:v>
                </c:pt>
                <c:pt idx="5339">
                  <c:v>98.84703174079998</c:v>
                </c:pt>
                <c:pt idx="5340">
                  <c:v>98.84995805609964</c:v>
                </c:pt>
                <c:pt idx="5341">
                  <c:v>98.8509334946</c:v>
                </c:pt>
                <c:pt idx="5342">
                  <c:v>98.85190893309957</c:v>
                </c:pt>
                <c:pt idx="5343">
                  <c:v>98.85385980999995</c:v>
                </c:pt>
                <c:pt idx="5344">
                  <c:v>98.85483524839998</c:v>
                </c:pt>
                <c:pt idx="5345">
                  <c:v>98.8558106869</c:v>
                </c:pt>
                <c:pt idx="5346">
                  <c:v>98.86263875609953</c:v>
                </c:pt>
                <c:pt idx="5347">
                  <c:v>98.86458963299998</c:v>
                </c:pt>
                <c:pt idx="5348">
                  <c:v>98.8655650715</c:v>
                </c:pt>
                <c:pt idx="5349">
                  <c:v>98.87824577149956</c:v>
                </c:pt>
                <c:pt idx="5350">
                  <c:v>98.8792212099</c:v>
                </c:pt>
                <c:pt idx="5351">
                  <c:v>98.88312296379998</c:v>
                </c:pt>
                <c:pt idx="5352">
                  <c:v>98.88409840220001</c:v>
                </c:pt>
                <c:pt idx="5353">
                  <c:v>98.88897559449953</c:v>
                </c:pt>
                <c:pt idx="5354">
                  <c:v>98.89287734839957</c:v>
                </c:pt>
                <c:pt idx="5355">
                  <c:v>98.89677910219953</c:v>
                </c:pt>
                <c:pt idx="5356">
                  <c:v>98.8977545407</c:v>
                </c:pt>
                <c:pt idx="5357">
                  <c:v>98.90263173300001</c:v>
                </c:pt>
                <c:pt idx="5358">
                  <c:v>98.9045826099</c:v>
                </c:pt>
                <c:pt idx="5359">
                  <c:v>98.9075089253</c:v>
                </c:pt>
                <c:pt idx="5360">
                  <c:v>98.9104352406</c:v>
                </c:pt>
                <c:pt idx="5361">
                  <c:v>98.9162878714</c:v>
                </c:pt>
                <c:pt idx="5362">
                  <c:v>98.9172633099</c:v>
                </c:pt>
                <c:pt idx="5363">
                  <c:v>98.9338457637</c:v>
                </c:pt>
                <c:pt idx="5364">
                  <c:v>98.9348212021</c:v>
                </c:pt>
                <c:pt idx="5365">
                  <c:v>98.94067383289998</c:v>
                </c:pt>
                <c:pt idx="5366">
                  <c:v>98.9445755867</c:v>
                </c:pt>
                <c:pt idx="5367">
                  <c:v>98.94847734060001</c:v>
                </c:pt>
                <c:pt idx="5368">
                  <c:v>98.949452779</c:v>
                </c:pt>
                <c:pt idx="5369">
                  <c:v>98.95237909439976</c:v>
                </c:pt>
                <c:pt idx="5370">
                  <c:v>98.95335453289967</c:v>
                </c:pt>
                <c:pt idx="5371">
                  <c:v>98.9562808482</c:v>
                </c:pt>
                <c:pt idx="5372">
                  <c:v>98.9572562867</c:v>
                </c:pt>
                <c:pt idx="5373">
                  <c:v>98.962133479</c:v>
                </c:pt>
                <c:pt idx="5374">
                  <c:v>98.96310891749968</c:v>
                </c:pt>
                <c:pt idx="5375">
                  <c:v>98.9640843559</c:v>
                </c:pt>
                <c:pt idx="5376">
                  <c:v>98.9670106713</c:v>
                </c:pt>
                <c:pt idx="5377">
                  <c:v>98.96798610979998</c:v>
                </c:pt>
                <c:pt idx="5378">
                  <c:v>98.9709124251</c:v>
                </c:pt>
                <c:pt idx="5379">
                  <c:v>98.9728633021</c:v>
                </c:pt>
                <c:pt idx="5380">
                  <c:v>98.97578961739976</c:v>
                </c:pt>
                <c:pt idx="5381">
                  <c:v>98.97871593279953</c:v>
                </c:pt>
                <c:pt idx="5382">
                  <c:v>98.9806668097</c:v>
                </c:pt>
                <c:pt idx="5383">
                  <c:v>98.9826176867</c:v>
                </c:pt>
                <c:pt idx="5384">
                  <c:v>98.9835931251</c:v>
                </c:pt>
                <c:pt idx="5385">
                  <c:v>98.985544002</c:v>
                </c:pt>
                <c:pt idx="5386">
                  <c:v>98.9865194405</c:v>
                </c:pt>
                <c:pt idx="5387">
                  <c:v>98.98847031739955</c:v>
                </c:pt>
                <c:pt idx="5388">
                  <c:v>98.98944575589998</c:v>
                </c:pt>
                <c:pt idx="5389">
                  <c:v>98.9904211943</c:v>
                </c:pt>
                <c:pt idx="5390">
                  <c:v>98.9952983866</c:v>
                </c:pt>
                <c:pt idx="5391">
                  <c:v>98.9962738251</c:v>
                </c:pt>
                <c:pt idx="5392">
                  <c:v>98.998224702</c:v>
                </c:pt>
                <c:pt idx="5393">
                  <c:v>98.99920014049998</c:v>
                </c:pt>
                <c:pt idx="5394">
                  <c:v>99.00407733279944</c:v>
                </c:pt>
                <c:pt idx="5395">
                  <c:v>99.0060282097</c:v>
                </c:pt>
                <c:pt idx="5396">
                  <c:v>99.00895452509998</c:v>
                </c:pt>
                <c:pt idx="5397">
                  <c:v>99.0099299635</c:v>
                </c:pt>
                <c:pt idx="5398">
                  <c:v>99.010905402</c:v>
                </c:pt>
                <c:pt idx="5399">
                  <c:v>99.0118808404</c:v>
                </c:pt>
                <c:pt idx="5400">
                  <c:v>99.01675803269953</c:v>
                </c:pt>
                <c:pt idx="5401">
                  <c:v>99.0177334712</c:v>
                </c:pt>
                <c:pt idx="5402">
                  <c:v>99.02065978659998</c:v>
                </c:pt>
                <c:pt idx="5403">
                  <c:v>99.021635225</c:v>
                </c:pt>
                <c:pt idx="5404">
                  <c:v>99.02553697889962</c:v>
                </c:pt>
                <c:pt idx="5405">
                  <c:v>99.02748785579959</c:v>
                </c:pt>
                <c:pt idx="5406">
                  <c:v>99.0313896096</c:v>
                </c:pt>
                <c:pt idx="5407">
                  <c:v>99.0333404864997</c:v>
                </c:pt>
                <c:pt idx="5408">
                  <c:v>99.0391931173</c:v>
                </c:pt>
                <c:pt idx="5409">
                  <c:v>99.04016855579998</c:v>
                </c:pt>
                <c:pt idx="5410">
                  <c:v>99.0430948711</c:v>
                </c:pt>
                <c:pt idx="5411">
                  <c:v>99.046996625</c:v>
                </c:pt>
                <c:pt idx="5412">
                  <c:v>99.05089837879953</c:v>
                </c:pt>
                <c:pt idx="5413">
                  <c:v>99.05187381729957</c:v>
                </c:pt>
                <c:pt idx="5414">
                  <c:v>99.0538246942</c:v>
                </c:pt>
                <c:pt idx="5415">
                  <c:v>99.05480013269953</c:v>
                </c:pt>
                <c:pt idx="5416">
                  <c:v>99.05577557109953</c:v>
                </c:pt>
                <c:pt idx="5417">
                  <c:v>99.0626036403</c:v>
                </c:pt>
                <c:pt idx="5418">
                  <c:v>99.0635790788</c:v>
                </c:pt>
                <c:pt idx="5419">
                  <c:v>99.0655299557</c:v>
                </c:pt>
                <c:pt idx="5420">
                  <c:v>99.06748083259953</c:v>
                </c:pt>
                <c:pt idx="5421">
                  <c:v>99.0694317096</c:v>
                </c:pt>
                <c:pt idx="5422">
                  <c:v>99.07918609410001</c:v>
                </c:pt>
                <c:pt idx="5423">
                  <c:v>99.08016153259958</c:v>
                </c:pt>
                <c:pt idx="5424">
                  <c:v>99.0811369711</c:v>
                </c:pt>
                <c:pt idx="5425">
                  <c:v>99.0840632864</c:v>
                </c:pt>
                <c:pt idx="5426">
                  <c:v>99.0869896018</c:v>
                </c:pt>
                <c:pt idx="5427">
                  <c:v>99.0899159172</c:v>
                </c:pt>
                <c:pt idx="5428">
                  <c:v>99.0947931095</c:v>
                </c:pt>
                <c:pt idx="5429">
                  <c:v>99.095768548</c:v>
                </c:pt>
                <c:pt idx="5430">
                  <c:v>99.1006457403</c:v>
                </c:pt>
                <c:pt idx="5431">
                  <c:v>99.10259661720001</c:v>
                </c:pt>
                <c:pt idx="5432">
                  <c:v>99.10649837099955</c:v>
                </c:pt>
                <c:pt idx="5433">
                  <c:v>99.10747380950001</c:v>
                </c:pt>
                <c:pt idx="5434">
                  <c:v>99.1162527556</c:v>
                </c:pt>
                <c:pt idx="5435">
                  <c:v>99.1182036325</c:v>
                </c:pt>
                <c:pt idx="5436">
                  <c:v>99.12503170169951</c:v>
                </c:pt>
                <c:pt idx="5437">
                  <c:v>99.1367369633</c:v>
                </c:pt>
                <c:pt idx="5438">
                  <c:v>99.1377124017</c:v>
                </c:pt>
                <c:pt idx="5439">
                  <c:v>99.1396632786</c:v>
                </c:pt>
                <c:pt idx="5440">
                  <c:v>99.14063871709959</c:v>
                </c:pt>
                <c:pt idx="5441">
                  <c:v>99.1416141556</c:v>
                </c:pt>
                <c:pt idx="5442">
                  <c:v>99.14356503250001</c:v>
                </c:pt>
                <c:pt idx="5443">
                  <c:v>99.1474667863</c:v>
                </c:pt>
                <c:pt idx="5444">
                  <c:v>99.15039310169956</c:v>
                </c:pt>
                <c:pt idx="5445">
                  <c:v>99.1513685402</c:v>
                </c:pt>
                <c:pt idx="5446">
                  <c:v>99.15331941710001</c:v>
                </c:pt>
                <c:pt idx="5447">
                  <c:v>99.16600011709953</c:v>
                </c:pt>
                <c:pt idx="5448">
                  <c:v>99.16697555549958</c:v>
                </c:pt>
                <c:pt idx="5449">
                  <c:v>99.16892643239976</c:v>
                </c:pt>
                <c:pt idx="5450">
                  <c:v>99.16990187090001</c:v>
                </c:pt>
                <c:pt idx="5451">
                  <c:v>99.17282818629945</c:v>
                </c:pt>
                <c:pt idx="5452">
                  <c:v>99.17477906320001</c:v>
                </c:pt>
                <c:pt idx="5453">
                  <c:v>99.1835580093</c:v>
                </c:pt>
                <c:pt idx="5454">
                  <c:v>99.18843520159955</c:v>
                </c:pt>
                <c:pt idx="5455">
                  <c:v>99.18941064009998</c:v>
                </c:pt>
                <c:pt idx="5456">
                  <c:v>99.19038607849953</c:v>
                </c:pt>
                <c:pt idx="5457">
                  <c:v>99.19136151699959</c:v>
                </c:pt>
                <c:pt idx="5458">
                  <c:v>99.19331239389955</c:v>
                </c:pt>
                <c:pt idx="5459">
                  <c:v>99.19428783239967</c:v>
                </c:pt>
                <c:pt idx="5460">
                  <c:v>99.1981895862</c:v>
                </c:pt>
                <c:pt idx="5461">
                  <c:v>99.19916502469998</c:v>
                </c:pt>
                <c:pt idx="5462">
                  <c:v>99.2020913401</c:v>
                </c:pt>
                <c:pt idx="5463">
                  <c:v>99.2030667785</c:v>
                </c:pt>
                <c:pt idx="5464">
                  <c:v>99.2050176554</c:v>
                </c:pt>
                <c:pt idx="5465">
                  <c:v>99.20696853239976</c:v>
                </c:pt>
                <c:pt idx="5466">
                  <c:v>99.2079439708</c:v>
                </c:pt>
                <c:pt idx="5467">
                  <c:v>99.2108702862</c:v>
                </c:pt>
                <c:pt idx="5468">
                  <c:v>99.21282116309995</c:v>
                </c:pt>
                <c:pt idx="5469">
                  <c:v>99.2137966016</c:v>
                </c:pt>
                <c:pt idx="5470">
                  <c:v>99.21477204</c:v>
                </c:pt>
                <c:pt idx="5471">
                  <c:v>99.21574747850001</c:v>
                </c:pt>
                <c:pt idx="5472">
                  <c:v>99.2235509862</c:v>
                </c:pt>
                <c:pt idx="5473">
                  <c:v>99.2245264246</c:v>
                </c:pt>
                <c:pt idx="5474">
                  <c:v>99.22745274</c:v>
                </c:pt>
                <c:pt idx="5475">
                  <c:v>99.22842817849956</c:v>
                </c:pt>
                <c:pt idx="5476">
                  <c:v>99.2313544938</c:v>
                </c:pt>
                <c:pt idx="5477">
                  <c:v>99.2323299323</c:v>
                </c:pt>
                <c:pt idx="5478">
                  <c:v>99.2381825631</c:v>
                </c:pt>
                <c:pt idx="5479">
                  <c:v>99.2411088784</c:v>
                </c:pt>
                <c:pt idx="5480">
                  <c:v>99.24208431690001</c:v>
                </c:pt>
                <c:pt idx="5481">
                  <c:v>99.2430597554</c:v>
                </c:pt>
                <c:pt idx="5482">
                  <c:v>99.2479369477</c:v>
                </c:pt>
                <c:pt idx="5483">
                  <c:v>99.24988782460001</c:v>
                </c:pt>
                <c:pt idx="5484">
                  <c:v>99.25281414</c:v>
                </c:pt>
                <c:pt idx="5485">
                  <c:v>99.25378957839995</c:v>
                </c:pt>
                <c:pt idx="5486">
                  <c:v>99.2625685246</c:v>
                </c:pt>
                <c:pt idx="5487">
                  <c:v>99.2654948399</c:v>
                </c:pt>
                <c:pt idx="5488">
                  <c:v>99.26647027839998</c:v>
                </c:pt>
                <c:pt idx="5489">
                  <c:v>99.2684211553</c:v>
                </c:pt>
                <c:pt idx="5490">
                  <c:v>99.2742737861</c:v>
                </c:pt>
                <c:pt idx="5491">
                  <c:v>99.2752492245</c:v>
                </c:pt>
                <c:pt idx="5492">
                  <c:v>99.2947579937</c:v>
                </c:pt>
                <c:pt idx="5493">
                  <c:v>99.2957334322</c:v>
                </c:pt>
                <c:pt idx="5494">
                  <c:v>99.29670887059953</c:v>
                </c:pt>
                <c:pt idx="5495">
                  <c:v>99.3015860629</c:v>
                </c:pt>
                <c:pt idx="5496">
                  <c:v>99.3045123783</c:v>
                </c:pt>
                <c:pt idx="5497">
                  <c:v>99.30548781679927</c:v>
                </c:pt>
                <c:pt idx="5498">
                  <c:v>99.31231588600001</c:v>
                </c:pt>
                <c:pt idx="5499">
                  <c:v>99.3152422014</c:v>
                </c:pt>
                <c:pt idx="5500">
                  <c:v>99.3171930783</c:v>
                </c:pt>
                <c:pt idx="5501">
                  <c:v>99.335726409</c:v>
                </c:pt>
                <c:pt idx="5502">
                  <c:v>99.3376772859</c:v>
                </c:pt>
                <c:pt idx="5503">
                  <c:v>99.3406036013</c:v>
                </c:pt>
                <c:pt idx="5504">
                  <c:v>99.3415790398</c:v>
                </c:pt>
                <c:pt idx="5505">
                  <c:v>99.3445053552</c:v>
                </c:pt>
                <c:pt idx="5506">
                  <c:v>99.3464562321</c:v>
                </c:pt>
                <c:pt idx="5507">
                  <c:v>99.35035798589998</c:v>
                </c:pt>
                <c:pt idx="5508">
                  <c:v>99.35523517819956</c:v>
                </c:pt>
                <c:pt idx="5509">
                  <c:v>99.3562106167</c:v>
                </c:pt>
                <c:pt idx="5510">
                  <c:v>99.3571860551</c:v>
                </c:pt>
                <c:pt idx="5511">
                  <c:v>99.35913693209953</c:v>
                </c:pt>
                <c:pt idx="5512">
                  <c:v>99.3640141243</c:v>
                </c:pt>
                <c:pt idx="5513">
                  <c:v>99.3649895628</c:v>
                </c:pt>
                <c:pt idx="5514">
                  <c:v>99.3659650013</c:v>
                </c:pt>
                <c:pt idx="5515">
                  <c:v>99.3669404397</c:v>
                </c:pt>
                <c:pt idx="5516">
                  <c:v>99.37376850889953</c:v>
                </c:pt>
                <c:pt idx="5517">
                  <c:v>99.37474394740001</c:v>
                </c:pt>
                <c:pt idx="5518">
                  <c:v>99.3757193859</c:v>
                </c:pt>
                <c:pt idx="5519">
                  <c:v>99.3766948243</c:v>
                </c:pt>
                <c:pt idx="5520">
                  <c:v>99.37962113970001</c:v>
                </c:pt>
                <c:pt idx="5521">
                  <c:v>99.3805965782</c:v>
                </c:pt>
                <c:pt idx="5522">
                  <c:v>99.38352289349955</c:v>
                </c:pt>
                <c:pt idx="5523">
                  <c:v>99.38449833199964</c:v>
                </c:pt>
                <c:pt idx="5524">
                  <c:v>99.39230183969953</c:v>
                </c:pt>
                <c:pt idx="5525">
                  <c:v>99.3962035935</c:v>
                </c:pt>
                <c:pt idx="5526">
                  <c:v>99.39717903200001</c:v>
                </c:pt>
                <c:pt idx="5527">
                  <c:v>99.3981544704</c:v>
                </c:pt>
                <c:pt idx="5528">
                  <c:v>99.3991299089</c:v>
                </c:pt>
                <c:pt idx="5529">
                  <c:v>99.4020562243</c:v>
                </c:pt>
                <c:pt idx="5530">
                  <c:v>99.4030316627</c:v>
                </c:pt>
                <c:pt idx="5531">
                  <c:v>99.40400710119998</c:v>
                </c:pt>
                <c:pt idx="5532">
                  <c:v>99.4059579781</c:v>
                </c:pt>
                <c:pt idx="5533">
                  <c:v>99.407908855</c:v>
                </c:pt>
                <c:pt idx="5534">
                  <c:v>99.4088842934997</c:v>
                </c:pt>
                <c:pt idx="5535">
                  <c:v>99.4118106089</c:v>
                </c:pt>
                <c:pt idx="5536">
                  <c:v>99.41278604729995</c:v>
                </c:pt>
                <c:pt idx="5537">
                  <c:v>99.4147369242</c:v>
                </c:pt>
                <c:pt idx="5538">
                  <c:v>99.4244913088</c:v>
                </c:pt>
                <c:pt idx="5539">
                  <c:v>99.42546674729998</c:v>
                </c:pt>
                <c:pt idx="5540">
                  <c:v>99.4264421858</c:v>
                </c:pt>
                <c:pt idx="5541">
                  <c:v>99.4293685011</c:v>
                </c:pt>
                <c:pt idx="5542">
                  <c:v>99.43034393959998</c:v>
                </c:pt>
                <c:pt idx="5543">
                  <c:v>99.4313193781</c:v>
                </c:pt>
                <c:pt idx="5544">
                  <c:v>99.4342456934</c:v>
                </c:pt>
                <c:pt idx="5545">
                  <c:v>99.4361965704</c:v>
                </c:pt>
                <c:pt idx="5546">
                  <c:v>99.4381474473</c:v>
                </c:pt>
                <c:pt idx="5547">
                  <c:v>99.4391228857</c:v>
                </c:pt>
                <c:pt idx="5548">
                  <c:v>99.44497551649968</c:v>
                </c:pt>
                <c:pt idx="5549">
                  <c:v>99.4469263934</c:v>
                </c:pt>
                <c:pt idx="5550">
                  <c:v>99.44985270879998</c:v>
                </c:pt>
                <c:pt idx="5551">
                  <c:v>99.4508281473</c:v>
                </c:pt>
                <c:pt idx="5552">
                  <c:v>99.4527790242</c:v>
                </c:pt>
                <c:pt idx="5553">
                  <c:v>99.4547299011</c:v>
                </c:pt>
                <c:pt idx="5554">
                  <c:v>99.45570533959958</c:v>
                </c:pt>
                <c:pt idx="5555">
                  <c:v>99.4625334088</c:v>
                </c:pt>
                <c:pt idx="5556">
                  <c:v>99.4635088472</c:v>
                </c:pt>
                <c:pt idx="5557">
                  <c:v>99.469361478</c:v>
                </c:pt>
                <c:pt idx="5558">
                  <c:v>99.4742386703</c:v>
                </c:pt>
                <c:pt idx="5559">
                  <c:v>99.4771649857</c:v>
                </c:pt>
                <c:pt idx="5560">
                  <c:v>99.4791158626</c:v>
                </c:pt>
                <c:pt idx="5561">
                  <c:v>99.480091301</c:v>
                </c:pt>
                <c:pt idx="5562">
                  <c:v>99.4810667395</c:v>
                </c:pt>
                <c:pt idx="5563">
                  <c:v>99.4869193703</c:v>
                </c:pt>
                <c:pt idx="5564">
                  <c:v>99.48789480869998</c:v>
                </c:pt>
                <c:pt idx="5565">
                  <c:v>99.4898456856</c:v>
                </c:pt>
                <c:pt idx="5566">
                  <c:v>99.4986246318</c:v>
                </c:pt>
                <c:pt idx="5567">
                  <c:v>99.4996000702</c:v>
                </c:pt>
                <c:pt idx="5568">
                  <c:v>99.5005755087</c:v>
                </c:pt>
                <c:pt idx="5569">
                  <c:v>99.5015509472</c:v>
                </c:pt>
                <c:pt idx="5570">
                  <c:v>99.505452701</c:v>
                </c:pt>
                <c:pt idx="5571">
                  <c:v>99.50642813939976</c:v>
                </c:pt>
                <c:pt idx="5572">
                  <c:v>99.50740357789998</c:v>
                </c:pt>
                <c:pt idx="5573">
                  <c:v>99.50837901639952</c:v>
                </c:pt>
                <c:pt idx="5574">
                  <c:v>99.5093544548</c:v>
                </c:pt>
                <c:pt idx="5575">
                  <c:v>99.5103298933</c:v>
                </c:pt>
                <c:pt idx="5576">
                  <c:v>99.5113053317</c:v>
                </c:pt>
                <c:pt idx="5577">
                  <c:v>99.5122807702</c:v>
                </c:pt>
                <c:pt idx="5578">
                  <c:v>99.5132562087</c:v>
                </c:pt>
                <c:pt idx="5579">
                  <c:v>99.5142316471</c:v>
                </c:pt>
                <c:pt idx="5580">
                  <c:v>99.5152070856</c:v>
                </c:pt>
                <c:pt idx="5581">
                  <c:v>99.516182524</c:v>
                </c:pt>
                <c:pt idx="5582">
                  <c:v>99.5434948009</c:v>
                </c:pt>
                <c:pt idx="5583">
                  <c:v>99.5444702394</c:v>
                </c:pt>
                <c:pt idx="5584">
                  <c:v>99.5454456778</c:v>
                </c:pt>
                <c:pt idx="5585">
                  <c:v>99.54837199320001</c:v>
                </c:pt>
                <c:pt idx="5586">
                  <c:v>99.5512983086</c:v>
                </c:pt>
                <c:pt idx="5587">
                  <c:v>99.552273747</c:v>
                </c:pt>
                <c:pt idx="5588">
                  <c:v>99.5532491855</c:v>
                </c:pt>
                <c:pt idx="5589">
                  <c:v>99.55520006239998</c:v>
                </c:pt>
                <c:pt idx="5590">
                  <c:v>99.5561755009</c:v>
                </c:pt>
                <c:pt idx="5591">
                  <c:v>99.5571509393</c:v>
                </c:pt>
                <c:pt idx="5592">
                  <c:v>99.56007725469956</c:v>
                </c:pt>
                <c:pt idx="5593">
                  <c:v>99.5610526932</c:v>
                </c:pt>
                <c:pt idx="5594">
                  <c:v>99.5669053239</c:v>
                </c:pt>
                <c:pt idx="5595">
                  <c:v>99.56788076239998</c:v>
                </c:pt>
                <c:pt idx="5596">
                  <c:v>99.5688562009</c:v>
                </c:pt>
                <c:pt idx="5597">
                  <c:v>99.57080707779956</c:v>
                </c:pt>
                <c:pt idx="5598">
                  <c:v>99.57470883159945</c:v>
                </c:pt>
                <c:pt idx="5599">
                  <c:v>99.5786105855</c:v>
                </c:pt>
                <c:pt idx="5600">
                  <c:v>99.57958602390001</c:v>
                </c:pt>
                <c:pt idx="5601">
                  <c:v>99.5805614624</c:v>
                </c:pt>
                <c:pt idx="5602">
                  <c:v>99.5815369008</c:v>
                </c:pt>
                <c:pt idx="5603">
                  <c:v>99.58348777779958</c:v>
                </c:pt>
                <c:pt idx="5604">
                  <c:v>99.5844632162</c:v>
                </c:pt>
                <c:pt idx="5605">
                  <c:v>99.58641409309998</c:v>
                </c:pt>
                <c:pt idx="5606">
                  <c:v>99.5873895316</c:v>
                </c:pt>
                <c:pt idx="5607">
                  <c:v>99.5883649701</c:v>
                </c:pt>
                <c:pt idx="5608">
                  <c:v>99.58934040850001</c:v>
                </c:pt>
                <c:pt idx="5609">
                  <c:v>99.590315847</c:v>
                </c:pt>
                <c:pt idx="5610">
                  <c:v>99.5912912854</c:v>
                </c:pt>
                <c:pt idx="5611">
                  <c:v>99.6049474239</c:v>
                </c:pt>
                <c:pt idx="5612">
                  <c:v>99.60592286230001</c:v>
                </c:pt>
                <c:pt idx="5613">
                  <c:v>99.6098246162</c:v>
                </c:pt>
                <c:pt idx="5614">
                  <c:v>99.61080005460001</c:v>
                </c:pt>
                <c:pt idx="5615">
                  <c:v>99.61762812379995</c:v>
                </c:pt>
                <c:pt idx="5616">
                  <c:v>99.6186035623</c:v>
                </c:pt>
                <c:pt idx="5617">
                  <c:v>99.6195790008</c:v>
                </c:pt>
                <c:pt idx="5618">
                  <c:v>99.6205544392</c:v>
                </c:pt>
                <c:pt idx="5619">
                  <c:v>99.62348075459951</c:v>
                </c:pt>
                <c:pt idx="5620">
                  <c:v>99.62445619309958</c:v>
                </c:pt>
                <c:pt idx="5621">
                  <c:v>99.6410386469</c:v>
                </c:pt>
                <c:pt idx="5622">
                  <c:v>99.6429895238</c:v>
                </c:pt>
                <c:pt idx="5623">
                  <c:v>99.64494040069998</c:v>
                </c:pt>
                <c:pt idx="5624">
                  <c:v>99.6459158392</c:v>
                </c:pt>
                <c:pt idx="5625">
                  <c:v>99.64689127760001</c:v>
                </c:pt>
                <c:pt idx="5626">
                  <c:v>99.6478667161</c:v>
                </c:pt>
                <c:pt idx="5627">
                  <c:v>99.65567022379955</c:v>
                </c:pt>
                <c:pt idx="5628">
                  <c:v>99.6566456622</c:v>
                </c:pt>
                <c:pt idx="5629">
                  <c:v>99.66054741609958</c:v>
                </c:pt>
                <c:pt idx="5630">
                  <c:v>99.66152285449959</c:v>
                </c:pt>
                <c:pt idx="5631">
                  <c:v>99.66249829299953</c:v>
                </c:pt>
                <c:pt idx="5632">
                  <c:v>99.67225267759953</c:v>
                </c:pt>
                <c:pt idx="5633">
                  <c:v>99.67322811599959</c:v>
                </c:pt>
                <c:pt idx="5634">
                  <c:v>99.6742035545</c:v>
                </c:pt>
                <c:pt idx="5635">
                  <c:v>99.67517899299942</c:v>
                </c:pt>
                <c:pt idx="5636">
                  <c:v>99.6771298699</c:v>
                </c:pt>
                <c:pt idx="5637">
                  <c:v>99.67908074679953</c:v>
                </c:pt>
                <c:pt idx="5638">
                  <c:v>99.6800561853</c:v>
                </c:pt>
                <c:pt idx="5639">
                  <c:v>99.68103162369967</c:v>
                </c:pt>
                <c:pt idx="5640">
                  <c:v>99.68200706219953</c:v>
                </c:pt>
                <c:pt idx="5641">
                  <c:v>99.6839579391</c:v>
                </c:pt>
                <c:pt idx="5642">
                  <c:v>99.68493337759959</c:v>
                </c:pt>
                <c:pt idx="5643">
                  <c:v>99.68590881599947</c:v>
                </c:pt>
                <c:pt idx="5644">
                  <c:v>99.68688425449955</c:v>
                </c:pt>
                <c:pt idx="5645">
                  <c:v>99.6878596929</c:v>
                </c:pt>
                <c:pt idx="5646">
                  <c:v>99.68883513139951</c:v>
                </c:pt>
                <c:pt idx="5647">
                  <c:v>99.6917614468</c:v>
                </c:pt>
                <c:pt idx="5648">
                  <c:v>99.69273688519957</c:v>
                </c:pt>
                <c:pt idx="5649">
                  <c:v>99.6966386391</c:v>
                </c:pt>
                <c:pt idx="5650">
                  <c:v>99.69761407749998</c:v>
                </c:pt>
                <c:pt idx="5651">
                  <c:v>99.7063930237</c:v>
                </c:pt>
                <c:pt idx="5652">
                  <c:v>99.70736846209998</c:v>
                </c:pt>
                <c:pt idx="5653">
                  <c:v>99.72102460059998</c:v>
                </c:pt>
                <c:pt idx="5654">
                  <c:v>99.72200003900001</c:v>
                </c:pt>
                <c:pt idx="5655">
                  <c:v>99.72297547749955</c:v>
                </c:pt>
                <c:pt idx="5656">
                  <c:v>99.7249263544</c:v>
                </c:pt>
                <c:pt idx="5657">
                  <c:v>99.72590179289956</c:v>
                </c:pt>
                <c:pt idx="5658">
                  <c:v>99.72687723130001</c:v>
                </c:pt>
                <c:pt idx="5659">
                  <c:v>99.73663161589998</c:v>
                </c:pt>
                <c:pt idx="5660">
                  <c:v>99.7376070544</c:v>
                </c:pt>
                <c:pt idx="5661">
                  <c:v>99.73858249279959</c:v>
                </c:pt>
                <c:pt idx="5662">
                  <c:v>99.7395579313</c:v>
                </c:pt>
                <c:pt idx="5663">
                  <c:v>99.7424842467</c:v>
                </c:pt>
                <c:pt idx="5664">
                  <c:v>99.7434596851</c:v>
                </c:pt>
                <c:pt idx="5665">
                  <c:v>99.7444351236</c:v>
                </c:pt>
                <c:pt idx="5666">
                  <c:v>99.7493123159</c:v>
                </c:pt>
                <c:pt idx="5667">
                  <c:v>99.7502877543</c:v>
                </c:pt>
                <c:pt idx="5668">
                  <c:v>99.7512631928</c:v>
                </c:pt>
                <c:pt idx="5669">
                  <c:v>99.7532140697</c:v>
                </c:pt>
                <c:pt idx="5670">
                  <c:v>99.7541895082</c:v>
                </c:pt>
                <c:pt idx="5671">
                  <c:v>99.75516494659998</c:v>
                </c:pt>
                <c:pt idx="5672">
                  <c:v>99.7561403851</c:v>
                </c:pt>
                <c:pt idx="5673">
                  <c:v>99.75711582359995</c:v>
                </c:pt>
                <c:pt idx="5674">
                  <c:v>99.76004213889956</c:v>
                </c:pt>
                <c:pt idx="5675">
                  <c:v>99.7610175774</c:v>
                </c:pt>
                <c:pt idx="5676">
                  <c:v>99.7619930159</c:v>
                </c:pt>
                <c:pt idx="5677">
                  <c:v>99.7639438928</c:v>
                </c:pt>
                <c:pt idx="5678">
                  <c:v>99.7649193312</c:v>
                </c:pt>
                <c:pt idx="5679">
                  <c:v>99.7658947697</c:v>
                </c:pt>
                <c:pt idx="5680">
                  <c:v>99.7668702082</c:v>
                </c:pt>
                <c:pt idx="5681">
                  <c:v>99.7688210851</c:v>
                </c:pt>
                <c:pt idx="5682">
                  <c:v>99.77077196199976</c:v>
                </c:pt>
                <c:pt idx="5683">
                  <c:v>99.77174740049959</c:v>
                </c:pt>
                <c:pt idx="5684">
                  <c:v>99.77272283889945</c:v>
                </c:pt>
                <c:pt idx="5685">
                  <c:v>99.7746737158</c:v>
                </c:pt>
                <c:pt idx="5686">
                  <c:v>99.7756491543</c:v>
                </c:pt>
                <c:pt idx="5687">
                  <c:v>99.7766245928</c:v>
                </c:pt>
                <c:pt idx="5688">
                  <c:v>99.7785754697</c:v>
                </c:pt>
                <c:pt idx="5689">
                  <c:v>99.7795509081</c:v>
                </c:pt>
                <c:pt idx="5690">
                  <c:v>99.7815017851</c:v>
                </c:pt>
                <c:pt idx="5691">
                  <c:v>99.7824772234995</c:v>
                </c:pt>
                <c:pt idx="5692">
                  <c:v>99.7854035389</c:v>
                </c:pt>
                <c:pt idx="5693">
                  <c:v>99.78637897739959</c:v>
                </c:pt>
                <c:pt idx="5694">
                  <c:v>99.7873544158</c:v>
                </c:pt>
                <c:pt idx="5695">
                  <c:v>99.7883298543</c:v>
                </c:pt>
                <c:pt idx="5696">
                  <c:v>99.794182485</c:v>
                </c:pt>
                <c:pt idx="5697">
                  <c:v>99.7951579235</c:v>
                </c:pt>
                <c:pt idx="5698">
                  <c:v>99.7971088004</c:v>
                </c:pt>
                <c:pt idx="5699">
                  <c:v>99.7980842389</c:v>
                </c:pt>
                <c:pt idx="5700">
                  <c:v>99.8019859927</c:v>
                </c:pt>
                <c:pt idx="5701">
                  <c:v>99.8029614312</c:v>
                </c:pt>
                <c:pt idx="5702">
                  <c:v>99.8049123081</c:v>
                </c:pt>
                <c:pt idx="5703">
                  <c:v>99.8107649388</c:v>
                </c:pt>
                <c:pt idx="5704">
                  <c:v>99.8117403773</c:v>
                </c:pt>
                <c:pt idx="5705">
                  <c:v>99.81271581579959</c:v>
                </c:pt>
                <c:pt idx="5706">
                  <c:v>99.81369125419998</c:v>
                </c:pt>
                <c:pt idx="5707">
                  <c:v>99.8146666927</c:v>
                </c:pt>
                <c:pt idx="5708">
                  <c:v>99.81564213110001</c:v>
                </c:pt>
                <c:pt idx="5709">
                  <c:v>99.8166175696</c:v>
                </c:pt>
                <c:pt idx="5710">
                  <c:v>99.8185684465</c:v>
                </c:pt>
                <c:pt idx="5711">
                  <c:v>99.819543885</c:v>
                </c:pt>
                <c:pt idx="5712">
                  <c:v>99.82051932340001</c:v>
                </c:pt>
                <c:pt idx="5713">
                  <c:v>99.8214947619</c:v>
                </c:pt>
                <c:pt idx="5714">
                  <c:v>99.82247020039959</c:v>
                </c:pt>
                <c:pt idx="5715">
                  <c:v>99.8234456388</c:v>
                </c:pt>
                <c:pt idx="5716">
                  <c:v>99.82637195419953</c:v>
                </c:pt>
                <c:pt idx="5717">
                  <c:v>99.82734739269945</c:v>
                </c:pt>
                <c:pt idx="5718">
                  <c:v>99.8292982696</c:v>
                </c:pt>
                <c:pt idx="5719">
                  <c:v>99.83027370799998</c:v>
                </c:pt>
                <c:pt idx="5720">
                  <c:v>99.8312491465</c:v>
                </c:pt>
                <c:pt idx="5721">
                  <c:v>99.83320002340001</c:v>
                </c:pt>
                <c:pt idx="5722">
                  <c:v>99.83515090029998</c:v>
                </c:pt>
                <c:pt idx="5723">
                  <c:v>99.8361263388</c:v>
                </c:pt>
                <c:pt idx="5724">
                  <c:v>99.8371017772</c:v>
                </c:pt>
                <c:pt idx="5725">
                  <c:v>99.83807721569956</c:v>
                </c:pt>
                <c:pt idx="5726">
                  <c:v>99.8390526542</c:v>
                </c:pt>
                <c:pt idx="5727">
                  <c:v>99.84002809259967</c:v>
                </c:pt>
                <c:pt idx="5728">
                  <c:v>99.8419789695</c:v>
                </c:pt>
                <c:pt idx="5729">
                  <c:v>99.842954408</c:v>
                </c:pt>
                <c:pt idx="5730">
                  <c:v>99.8468561618</c:v>
                </c:pt>
                <c:pt idx="5731">
                  <c:v>99.8478316003</c:v>
                </c:pt>
                <c:pt idx="5732">
                  <c:v>99.85075791569955</c:v>
                </c:pt>
                <c:pt idx="5733">
                  <c:v>99.85173335410001</c:v>
                </c:pt>
                <c:pt idx="5734">
                  <c:v>99.85270879259929</c:v>
                </c:pt>
                <c:pt idx="5735">
                  <c:v>99.8536842311</c:v>
                </c:pt>
                <c:pt idx="5736">
                  <c:v>99.85563510799955</c:v>
                </c:pt>
                <c:pt idx="5737">
                  <c:v>99.8575859849</c:v>
                </c:pt>
                <c:pt idx="5738">
                  <c:v>99.85856142339998</c:v>
                </c:pt>
                <c:pt idx="5739">
                  <c:v>99.8605123003</c:v>
                </c:pt>
                <c:pt idx="5740">
                  <c:v>99.86148773870001</c:v>
                </c:pt>
                <c:pt idx="5741">
                  <c:v>99.86343861569956</c:v>
                </c:pt>
                <c:pt idx="5742">
                  <c:v>99.8644140541</c:v>
                </c:pt>
                <c:pt idx="5743">
                  <c:v>99.86636493099998</c:v>
                </c:pt>
                <c:pt idx="5744">
                  <c:v>99.86831580799956</c:v>
                </c:pt>
                <c:pt idx="5745">
                  <c:v>99.86929124640001</c:v>
                </c:pt>
                <c:pt idx="5746">
                  <c:v>99.8702666849</c:v>
                </c:pt>
                <c:pt idx="5747">
                  <c:v>99.87124212329964</c:v>
                </c:pt>
                <c:pt idx="5748">
                  <c:v>99.87319300029998</c:v>
                </c:pt>
                <c:pt idx="5749">
                  <c:v>99.8741684387</c:v>
                </c:pt>
                <c:pt idx="5750">
                  <c:v>99.87514387719958</c:v>
                </c:pt>
                <c:pt idx="5751">
                  <c:v>99.87611931559964</c:v>
                </c:pt>
                <c:pt idx="5752">
                  <c:v>99.8770947541</c:v>
                </c:pt>
                <c:pt idx="5753">
                  <c:v>99.879045631</c:v>
                </c:pt>
                <c:pt idx="5754">
                  <c:v>99.8800210695</c:v>
                </c:pt>
                <c:pt idx="5755">
                  <c:v>99.89757896169998</c:v>
                </c:pt>
                <c:pt idx="5756">
                  <c:v>99.8985544002</c:v>
                </c:pt>
                <c:pt idx="5757">
                  <c:v>99.91221053859998</c:v>
                </c:pt>
                <c:pt idx="5758">
                  <c:v>99.9131859771</c:v>
                </c:pt>
                <c:pt idx="5759">
                  <c:v>99.9141614156</c:v>
                </c:pt>
                <c:pt idx="5760">
                  <c:v>99.91708773089998</c:v>
                </c:pt>
                <c:pt idx="5761">
                  <c:v>99.927817554</c:v>
                </c:pt>
                <c:pt idx="5762">
                  <c:v>99.9375719386</c:v>
                </c:pt>
                <c:pt idx="5763">
                  <c:v>99.9492772001</c:v>
                </c:pt>
                <c:pt idx="5764">
                  <c:v>99.95317895390001</c:v>
                </c:pt>
                <c:pt idx="5765">
                  <c:v>99.9590315847</c:v>
                </c:pt>
                <c:pt idx="5766">
                  <c:v>99.963908777</c:v>
                </c:pt>
                <c:pt idx="5767">
                  <c:v>99.9687859693</c:v>
                </c:pt>
                <c:pt idx="5768">
                  <c:v>99.96976140779998</c:v>
                </c:pt>
                <c:pt idx="5769">
                  <c:v>99.976589477</c:v>
                </c:pt>
                <c:pt idx="5770">
                  <c:v>99.9775649154</c:v>
                </c:pt>
                <c:pt idx="5771">
                  <c:v>99.9804912308</c:v>
                </c:pt>
                <c:pt idx="5772">
                  <c:v>99.9814666693</c:v>
                </c:pt>
                <c:pt idx="5773">
                  <c:v>99.9863438616</c:v>
                </c:pt>
                <c:pt idx="5774">
                  <c:v>99.9873193</c:v>
                </c:pt>
                <c:pt idx="5775">
                  <c:v>99.9882947385</c:v>
                </c:pt>
                <c:pt idx="5776">
                  <c:v>99.98927017690001</c:v>
                </c:pt>
                <c:pt idx="5777">
                  <c:v>99.9931719308</c:v>
                </c:pt>
                <c:pt idx="5778">
                  <c:v>99.9951228077</c:v>
                </c:pt>
                <c:pt idx="5779">
                  <c:v>99.9960982462</c:v>
                </c:pt>
                <c:pt idx="5780">
                  <c:v>99.9970736846</c:v>
                </c:pt>
                <c:pt idx="5781">
                  <c:v>99.9980491231</c:v>
                </c:pt>
                <c:pt idx="5782">
                  <c:v>99.9990245615</c:v>
                </c:pt>
                <c:pt idx="5783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729688"/>
        <c:axId val="1815733816"/>
      </c:scatterChart>
      <c:valAx>
        <c:axId val="1815729688"/>
        <c:scaling>
          <c:logBase val="10.0"/>
          <c:orientation val="minMax"/>
          <c:max val="4.0"/>
          <c:min val="0.001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IN" sz="2000"/>
                  <a:t>Answers Per Question</a:t>
                </a:r>
              </a:p>
              <a:p>
                <a:pPr>
                  <a:defRPr sz="2000"/>
                </a:pPr>
                <a:r>
                  <a:rPr lang="en-IN" sz="2000"/>
                  <a:t>(Normalized by #Follower</a:t>
                </a:r>
                <a:r>
                  <a:rPr lang="en-IN" sz="2000" baseline="0"/>
                  <a:t>s</a:t>
                </a:r>
                <a:r>
                  <a:rPr lang="en-IN" sz="2000"/>
                  <a:t>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15733816"/>
        <c:crosses val="autoZero"/>
        <c:crossBetween val="midCat"/>
        <c:minorUnit val="2.0"/>
      </c:valAx>
      <c:valAx>
        <c:axId val="181573381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IN" sz="2000"/>
                  <a:t>CDF (%) of Questions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15729688"/>
        <c:crossesAt val="0.001"/>
        <c:crossBetween val="midCat"/>
        <c:majorUnit val="20.0"/>
      </c:valAx>
    </c:plotArea>
    <c:legend>
      <c:legendPos val="r"/>
      <c:layout>
        <c:manualLayout>
          <c:xMode val="edge"/>
          <c:yMode val="edge"/>
          <c:x val="0.460673026543882"/>
          <c:y val="0.310856390419442"/>
          <c:w val="0.265417847504044"/>
          <c:h val="0.20798205958059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>
              <a:noFill/>
            </a:ln>
          </c:spPr>
          <c:xVal>
            <c:numRef>
              <c:f>[question_degree_ccdf.xlsx]Sheet1!$A$1:$A$86</c:f>
              <c:numCache>
                <c:formatCode>General</c:formatCode>
                <c:ptCount val="8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76.0</c:v>
                </c:pt>
                <c:pt idx="69">
                  <c:v>77.0</c:v>
                </c:pt>
                <c:pt idx="70">
                  <c:v>78.0</c:v>
                </c:pt>
                <c:pt idx="71">
                  <c:v>79.0</c:v>
                </c:pt>
                <c:pt idx="72">
                  <c:v>81.0</c:v>
                </c:pt>
                <c:pt idx="73">
                  <c:v>82.0</c:v>
                </c:pt>
                <c:pt idx="74">
                  <c:v>83.0</c:v>
                </c:pt>
                <c:pt idx="75">
                  <c:v>87.0</c:v>
                </c:pt>
                <c:pt idx="76">
                  <c:v>93.0</c:v>
                </c:pt>
                <c:pt idx="77">
                  <c:v>103.0</c:v>
                </c:pt>
                <c:pt idx="78">
                  <c:v>104.0</c:v>
                </c:pt>
                <c:pt idx="79">
                  <c:v>107.0</c:v>
                </c:pt>
                <c:pt idx="80">
                  <c:v>112.0</c:v>
                </c:pt>
                <c:pt idx="81">
                  <c:v>114.0</c:v>
                </c:pt>
                <c:pt idx="82">
                  <c:v>137.0</c:v>
                </c:pt>
                <c:pt idx="83">
                  <c:v>140.0</c:v>
                </c:pt>
                <c:pt idx="84">
                  <c:v>184.0</c:v>
                </c:pt>
                <c:pt idx="85">
                  <c:v>241.0</c:v>
                </c:pt>
              </c:numCache>
            </c:numRef>
          </c:xVal>
          <c:yVal>
            <c:numRef>
              <c:f>[question_degree_ccdf.xlsx]Sheet1!$C$1:$C$86</c:f>
              <c:numCache>
                <c:formatCode>General</c:formatCode>
                <c:ptCount val="86"/>
                <c:pt idx="0">
                  <c:v>99.83443517459862</c:v>
                </c:pt>
                <c:pt idx="1">
                  <c:v>99.16247751479803</c:v>
                </c:pt>
                <c:pt idx="2">
                  <c:v>96.9106111582</c:v>
                </c:pt>
                <c:pt idx="3">
                  <c:v>90.76277585479839</c:v>
                </c:pt>
                <c:pt idx="4">
                  <c:v>70.4292447057</c:v>
                </c:pt>
                <c:pt idx="5">
                  <c:v>50.2171739447</c:v>
                </c:pt>
                <c:pt idx="6">
                  <c:v>35.4959901908</c:v>
                </c:pt>
                <c:pt idx="7">
                  <c:v>25.3494295287</c:v>
                </c:pt>
                <c:pt idx="8">
                  <c:v>18.3063434189</c:v>
                </c:pt>
                <c:pt idx="9">
                  <c:v>13.4333803627</c:v>
                </c:pt>
                <c:pt idx="10">
                  <c:v>9.977993963929998</c:v>
                </c:pt>
                <c:pt idx="11">
                  <c:v>7.51345647169</c:v>
                </c:pt>
                <c:pt idx="12">
                  <c:v>5.712332847649923</c:v>
                </c:pt>
                <c:pt idx="13">
                  <c:v>4.397974428659904</c:v>
                </c:pt>
                <c:pt idx="14">
                  <c:v>3.40065995017</c:v>
                </c:pt>
                <c:pt idx="15">
                  <c:v>2.66266109088</c:v>
                </c:pt>
                <c:pt idx="16">
                  <c:v>2.104774594</c:v>
                </c:pt>
                <c:pt idx="17">
                  <c:v>1.68312693534</c:v>
                </c:pt>
                <c:pt idx="18">
                  <c:v>1.35615372359</c:v>
                </c:pt>
                <c:pt idx="19">
                  <c:v>1.09475988482</c:v>
                </c:pt>
                <c:pt idx="20">
                  <c:v>0.886707014915</c:v>
                </c:pt>
                <c:pt idx="21">
                  <c:v>0.730840547449</c:v>
                </c:pt>
                <c:pt idx="22">
                  <c:v>0.600605454634</c:v>
                </c:pt>
                <c:pt idx="23">
                  <c:v>0.508009227295</c:v>
                </c:pt>
                <c:pt idx="24">
                  <c:v>0.417029392952</c:v>
                </c:pt>
                <c:pt idx="25">
                  <c:v>0.353759152825</c:v>
                </c:pt>
                <c:pt idx="26">
                  <c:v>0.291412565839</c:v>
                </c:pt>
                <c:pt idx="27">
                  <c:v>0.246615388523</c:v>
                </c:pt>
                <c:pt idx="28">
                  <c:v>0.213594788749</c:v>
                </c:pt>
                <c:pt idx="29">
                  <c:v>0.181959668686</c:v>
                </c:pt>
                <c:pt idx="30">
                  <c:v>0.157713773747</c:v>
                </c:pt>
                <c:pt idx="31">
                  <c:v>0.13762431794</c:v>
                </c:pt>
                <c:pt idx="32">
                  <c:v>0.121691301266</c:v>
                </c:pt>
                <c:pt idx="33">
                  <c:v>0.107143764302</c:v>
                </c:pt>
                <c:pt idx="34">
                  <c:v>0.0921344007685</c:v>
                </c:pt>
                <c:pt idx="35">
                  <c:v>0.0831287826483</c:v>
                </c:pt>
                <c:pt idx="36">
                  <c:v>0.070659465251</c:v>
                </c:pt>
                <c:pt idx="37">
                  <c:v>0.0635011534119</c:v>
                </c:pt>
                <c:pt idx="38">
                  <c:v>0.0558810150024</c:v>
                </c:pt>
                <c:pt idx="39">
                  <c:v>0.0484917898781</c:v>
                </c:pt>
                <c:pt idx="40">
                  <c:v>0.0445662640309</c:v>
                </c:pt>
                <c:pt idx="41">
                  <c:v>0.0392552584728</c:v>
                </c:pt>
                <c:pt idx="42">
                  <c:v>0.0360224724809</c:v>
                </c:pt>
                <c:pt idx="43">
                  <c:v>0.0332515130593</c:v>
                </c:pt>
                <c:pt idx="44">
                  <c:v>0.0302496403526</c:v>
                </c:pt>
                <c:pt idx="45">
                  <c:v>0.0277095942161</c:v>
                </c:pt>
                <c:pt idx="46">
                  <c:v>0.0233222417985</c:v>
                </c:pt>
                <c:pt idx="47">
                  <c:v>0.0193967159513</c:v>
                </c:pt>
                <c:pt idx="48">
                  <c:v>0.0163948432445</c:v>
                </c:pt>
                <c:pt idx="49">
                  <c:v>0.015471190104</c:v>
                </c:pt>
                <c:pt idx="50">
                  <c:v>0.0133929705378</c:v>
                </c:pt>
                <c:pt idx="51">
                  <c:v>0.0122384041121</c:v>
                </c:pt>
                <c:pt idx="52">
                  <c:v>0.0117765775418</c:v>
                </c:pt>
                <c:pt idx="53">
                  <c:v>0.00992927126077</c:v>
                </c:pt>
                <c:pt idx="54">
                  <c:v>0.00923653140537</c:v>
                </c:pt>
                <c:pt idx="55">
                  <c:v>0.00877470483509</c:v>
                </c:pt>
                <c:pt idx="56">
                  <c:v>0.00854379154996</c:v>
                </c:pt>
                <c:pt idx="57">
                  <c:v>0.00831287826483</c:v>
                </c:pt>
                <c:pt idx="58">
                  <c:v>0.00808196497969</c:v>
                </c:pt>
                <c:pt idx="59">
                  <c:v>0.00762013840943</c:v>
                </c:pt>
                <c:pt idx="60">
                  <c:v>0.00715831183915</c:v>
                </c:pt>
                <c:pt idx="61">
                  <c:v>0.00692739855402</c:v>
                </c:pt>
                <c:pt idx="62">
                  <c:v>0.00669648526889</c:v>
                </c:pt>
                <c:pt idx="63">
                  <c:v>0.00646557198375</c:v>
                </c:pt>
                <c:pt idx="64">
                  <c:v>0.00623465869862</c:v>
                </c:pt>
                <c:pt idx="65">
                  <c:v>0.00600374541349</c:v>
                </c:pt>
                <c:pt idx="66">
                  <c:v>0.00554191884322</c:v>
                </c:pt>
                <c:pt idx="67">
                  <c:v>0.00484917898782</c:v>
                </c:pt>
                <c:pt idx="68">
                  <c:v>0.00461826570268</c:v>
                </c:pt>
                <c:pt idx="69">
                  <c:v>0.00438735241755</c:v>
                </c:pt>
                <c:pt idx="70">
                  <c:v>0.00415643913241</c:v>
                </c:pt>
                <c:pt idx="71">
                  <c:v>0.00392552584728</c:v>
                </c:pt>
                <c:pt idx="72">
                  <c:v>0.00369461256214</c:v>
                </c:pt>
                <c:pt idx="73">
                  <c:v>0.00323278599188</c:v>
                </c:pt>
                <c:pt idx="74">
                  <c:v>0.00300187270674</c:v>
                </c:pt>
                <c:pt idx="75">
                  <c:v>0.00277095942161</c:v>
                </c:pt>
                <c:pt idx="76">
                  <c:v>0.00254004613648</c:v>
                </c:pt>
                <c:pt idx="77">
                  <c:v>0.00230913285134</c:v>
                </c:pt>
                <c:pt idx="78">
                  <c:v>0.0020782195662</c:v>
                </c:pt>
                <c:pt idx="79">
                  <c:v>0.00184730628108</c:v>
                </c:pt>
                <c:pt idx="80">
                  <c:v>0.00161639299594</c:v>
                </c:pt>
                <c:pt idx="81">
                  <c:v>0.00115456642567</c:v>
                </c:pt>
                <c:pt idx="82">
                  <c:v>0.000923653140539</c:v>
                </c:pt>
                <c:pt idx="83">
                  <c:v>0.000461826570264</c:v>
                </c:pt>
                <c:pt idx="84">
                  <c:v>0.000230913285137</c:v>
                </c:pt>
                <c:pt idx="85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880872"/>
        <c:axId val="2110958216"/>
      </c:scatterChart>
      <c:valAx>
        <c:axId val="1875880872"/>
        <c:scaling>
          <c:logBase val="10.0"/>
          <c:orientation val="minMax"/>
          <c:max val="1000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Question Degree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0958216"/>
        <c:crossesAt val="0.0001"/>
        <c:crossBetween val="midCat"/>
        <c:majorUnit val="10.0"/>
        <c:minorUnit val="10.0"/>
      </c:valAx>
      <c:valAx>
        <c:axId val="2110958216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CCDF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75880872"/>
        <c:crossesAt val="0.000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Views</c:v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Sheet1!$H$1:$H$35</c:f>
              <c:numCache>
                <c:formatCode>General</c:formatCode>
                <c:ptCount val="3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32.0</c:v>
                </c:pt>
                <c:pt idx="31">
                  <c:v>37.0</c:v>
                </c:pt>
                <c:pt idx="32">
                  <c:v>42.0</c:v>
                </c:pt>
                <c:pt idx="33">
                  <c:v>47.0</c:v>
                </c:pt>
                <c:pt idx="34">
                  <c:v>52.0</c:v>
                </c:pt>
              </c:numCache>
            </c:numRef>
          </c:xVal>
          <c:yVal>
            <c:numRef>
              <c:f>Sheet1!$I$1:$I$35</c:f>
              <c:numCache>
                <c:formatCode>General</c:formatCode>
                <c:ptCount val="35"/>
                <c:pt idx="0">
                  <c:v>369.2139107019975</c:v>
                </c:pt>
                <c:pt idx="1">
                  <c:v>398.940095759</c:v>
                </c:pt>
                <c:pt idx="2">
                  <c:v>434.068602045</c:v>
                </c:pt>
                <c:pt idx="3">
                  <c:v>482.537032156</c:v>
                </c:pt>
                <c:pt idx="4">
                  <c:v>527.630635625</c:v>
                </c:pt>
                <c:pt idx="5">
                  <c:v>577.3644233700001</c:v>
                </c:pt>
                <c:pt idx="6">
                  <c:v>613.552678678</c:v>
                </c:pt>
                <c:pt idx="7">
                  <c:v>683.013816497</c:v>
                </c:pt>
                <c:pt idx="8">
                  <c:v>760.726835811</c:v>
                </c:pt>
                <c:pt idx="9">
                  <c:v>720.242734781</c:v>
                </c:pt>
                <c:pt idx="10">
                  <c:v>773.094396465</c:v>
                </c:pt>
                <c:pt idx="11">
                  <c:v>865.389508018</c:v>
                </c:pt>
                <c:pt idx="12">
                  <c:v>864.308004426</c:v>
                </c:pt>
                <c:pt idx="13">
                  <c:v>1668.31466913</c:v>
                </c:pt>
                <c:pt idx="14">
                  <c:v>961.95934466</c:v>
                </c:pt>
                <c:pt idx="15">
                  <c:v>1144.0192604</c:v>
                </c:pt>
                <c:pt idx="16">
                  <c:v>1006.07371484</c:v>
                </c:pt>
                <c:pt idx="17">
                  <c:v>1010.05875153</c:v>
                </c:pt>
                <c:pt idx="18">
                  <c:v>1719.20408163</c:v>
                </c:pt>
                <c:pt idx="19">
                  <c:v>1279.69214876</c:v>
                </c:pt>
                <c:pt idx="20">
                  <c:v>957.5210918109979</c:v>
                </c:pt>
                <c:pt idx="21">
                  <c:v>1423.09116809</c:v>
                </c:pt>
                <c:pt idx="22">
                  <c:v>1435.79335793</c:v>
                </c:pt>
                <c:pt idx="23">
                  <c:v>1023.81773399</c:v>
                </c:pt>
                <c:pt idx="24">
                  <c:v>2330.36125654</c:v>
                </c:pt>
                <c:pt idx="25">
                  <c:v>1500.74074074</c:v>
                </c:pt>
                <c:pt idx="26">
                  <c:v>1413.53211009</c:v>
                </c:pt>
                <c:pt idx="27">
                  <c:v>1020.43877551</c:v>
                </c:pt>
                <c:pt idx="28">
                  <c:v>1801.4047619</c:v>
                </c:pt>
                <c:pt idx="29">
                  <c:v>3076.625</c:v>
                </c:pt>
                <c:pt idx="30">
                  <c:v>4326.076595739999</c:v>
                </c:pt>
                <c:pt idx="31">
                  <c:v>3549.11926606</c:v>
                </c:pt>
                <c:pt idx="32">
                  <c:v>2906.21126761</c:v>
                </c:pt>
                <c:pt idx="33">
                  <c:v>1778.38709677</c:v>
                </c:pt>
                <c:pt idx="34">
                  <c:v>2259.5443038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080168"/>
        <c:axId val="-2136361096"/>
      </c:scatterChart>
      <c:scatterChart>
        <c:scatterStyle val="smoothMarker"/>
        <c:varyColors val="0"/>
        <c:ser>
          <c:idx val="0"/>
          <c:order val="1"/>
          <c:tx>
            <c:v>Answers</c:v>
          </c:tx>
          <c:marker>
            <c:symbol val="none"/>
          </c:marker>
          <c:xVal>
            <c:numRef>
              <c:f>Sheet1!$E$1:$E$35</c:f>
              <c:numCache>
                <c:formatCode>General</c:formatCode>
                <c:ptCount val="3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32.0</c:v>
                </c:pt>
                <c:pt idx="31">
                  <c:v>37.0</c:v>
                </c:pt>
                <c:pt idx="32">
                  <c:v>42.0</c:v>
                </c:pt>
                <c:pt idx="33">
                  <c:v>47.0</c:v>
                </c:pt>
                <c:pt idx="34">
                  <c:v>52.0</c:v>
                </c:pt>
              </c:numCache>
            </c:numRef>
          </c:xVal>
          <c:yVal>
            <c:numRef>
              <c:f>Sheet1!$F$1:$F$35</c:f>
              <c:numCache>
                <c:formatCode>General</c:formatCode>
                <c:ptCount val="35"/>
                <c:pt idx="0">
                  <c:v>1.85399371775</c:v>
                </c:pt>
                <c:pt idx="1">
                  <c:v>1.90904106919</c:v>
                </c:pt>
                <c:pt idx="2">
                  <c:v>2.01022273804</c:v>
                </c:pt>
                <c:pt idx="3">
                  <c:v>2.17494728519</c:v>
                </c:pt>
                <c:pt idx="4">
                  <c:v>2.32862158167</c:v>
                </c:pt>
                <c:pt idx="5">
                  <c:v>2.48884151912</c:v>
                </c:pt>
                <c:pt idx="6">
                  <c:v>2.65075766615</c:v>
                </c:pt>
                <c:pt idx="7">
                  <c:v>2.74112683048</c:v>
                </c:pt>
                <c:pt idx="8">
                  <c:v>2.88923661563</c:v>
                </c:pt>
                <c:pt idx="9">
                  <c:v>3.005659222999999</c:v>
                </c:pt>
                <c:pt idx="10">
                  <c:v>3.20245029122</c:v>
                </c:pt>
                <c:pt idx="11">
                  <c:v>3.23973905953</c:v>
                </c:pt>
                <c:pt idx="12">
                  <c:v>3.37366285504</c:v>
                </c:pt>
                <c:pt idx="13">
                  <c:v>3.57612216566</c:v>
                </c:pt>
                <c:pt idx="14">
                  <c:v>3.56735436893</c:v>
                </c:pt>
                <c:pt idx="15">
                  <c:v>3.77966101695</c:v>
                </c:pt>
                <c:pt idx="16">
                  <c:v>3.67022308438</c:v>
                </c:pt>
                <c:pt idx="17">
                  <c:v>3.84210526316</c:v>
                </c:pt>
                <c:pt idx="18">
                  <c:v>3.93720565149</c:v>
                </c:pt>
                <c:pt idx="19">
                  <c:v>4.15909090909</c:v>
                </c:pt>
                <c:pt idx="20">
                  <c:v>4.04714640199</c:v>
                </c:pt>
                <c:pt idx="21">
                  <c:v>4.39601139601</c:v>
                </c:pt>
                <c:pt idx="22">
                  <c:v>4.52767527674995</c:v>
                </c:pt>
                <c:pt idx="23">
                  <c:v>4.32512315271</c:v>
                </c:pt>
                <c:pt idx="24">
                  <c:v>4.863874345549971</c:v>
                </c:pt>
                <c:pt idx="25">
                  <c:v>4.4012345679</c:v>
                </c:pt>
                <c:pt idx="26">
                  <c:v>4.83486238532</c:v>
                </c:pt>
                <c:pt idx="27">
                  <c:v>4.857142857139957</c:v>
                </c:pt>
                <c:pt idx="28">
                  <c:v>4.607142857139957</c:v>
                </c:pt>
                <c:pt idx="29">
                  <c:v>5.152777777779967</c:v>
                </c:pt>
                <c:pt idx="30">
                  <c:v>5.69361702128</c:v>
                </c:pt>
                <c:pt idx="31">
                  <c:v>5.614678899079974</c:v>
                </c:pt>
                <c:pt idx="32">
                  <c:v>5.492957746479971</c:v>
                </c:pt>
                <c:pt idx="33">
                  <c:v>6.322580645159957</c:v>
                </c:pt>
                <c:pt idx="34">
                  <c:v>6.27848101266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181272"/>
        <c:axId val="-2135995208"/>
      </c:scatterChart>
      <c:valAx>
        <c:axId val="-2136080168"/>
        <c:scaling>
          <c:orientation val="minMax"/>
          <c:max val="3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IN" sz="2000"/>
                  <a:t>Questions Bucketized By Degree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6361096"/>
        <c:crosses val="autoZero"/>
        <c:crossBetween val="midCat"/>
        <c:majorUnit val="5.0"/>
      </c:valAx>
      <c:valAx>
        <c:axId val="-2136361096"/>
        <c:scaling>
          <c:orientation val="minMax"/>
          <c:max val="5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IN" sz="2000"/>
                  <a:t>Average Number of Views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6080168"/>
        <c:crosses val="autoZero"/>
        <c:crossBetween val="midCat"/>
        <c:majorUnit val="1000.0"/>
      </c:valAx>
      <c:valAx>
        <c:axId val="-2135995208"/>
        <c:scaling>
          <c:orientation val="minMax"/>
          <c:max val="7.0"/>
          <c:min val="1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 sz="1800" b="1" i="0" baseline="0">
                    <a:effectLst/>
                  </a:rPr>
                  <a:t>Average Number of Answers</a:t>
                </a:r>
                <a:endParaRPr lang="en-IN" sz="2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6181272"/>
        <c:crosses val="max"/>
        <c:crossBetween val="midCat"/>
      </c:valAx>
      <c:valAx>
        <c:axId val="-2136181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5995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4022042958846"/>
          <c:y val="0.104166437657563"/>
          <c:w val="0.157727012515627"/>
          <c:h val="0.17625110559810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Sheet4!$D$1:$D$42</c:f>
              <c:numCache>
                <c:formatCode>General</c:formatCode>
                <c:ptCount val="42"/>
                <c:pt idx="0">
                  <c:v>0.0</c:v>
                </c:pt>
                <c:pt idx="1">
                  <c:v>2.38095238095</c:v>
                </c:pt>
                <c:pt idx="2">
                  <c:v>4.761904761899975</c:v>
                </c:pt>
                <c:pt idx="3">
                  <c:v>7.14285714286</c:v>
                </c:pt>
                <c:pt idx="4">
                  <c:v>9.52380952381</c:v>
                </c:pt>
                <c:pt idx="5">
                  <c:v>11.9047619048</c:v>
                </c:pt>
                <c:pt idx="6">
                  <c:v>14.2857142857</c:v>
                </c:pt>
                <c:pt idx="7">
                  <c:v>16.6666666667</c:v>
                </c:pt>
                <c:pt idx="8">
                  <c:v>19.0476190476</c:v>
                </c:pt>
                <c:pt idx="9">
                  <c:v>21.4285714286</c:v>
                </c:pt>
                <c:pt idx="10">
                  <c:v>23.8095238095</c:v>
                </c:pt>
                <c:pt idx="11">
                  <c:v>26.1904761905</c:v>
                </c:pt>
                <c:pt idx="12">
                  <c:v>28.5714285714</c:v>
                </c:pt>
                <c:pt idx="13">
                  <c:v>30.9523809524</c:v>
                </c:pt>
                <c:pt idx="14">
                  <c:v>33.3333333333</c:v>
                </c:pt>
                <c:pt idx="15">
                  <c:v>35.7142857143</c:v>
                </c:pt>
                <c:pt idx="16">
                  <c:v>38.0952380952</c:v>
                </c:pt>
                <c:pt idx="17">
                  <c:v>40.4761904762</c:v>
                </c:pt>
                <c:pt idx="18">
                  <c:v>42.85714285709999</c:v>
                </c:pt>
                <c:pt idx="19">
                  <c:v>45.2380952381</c:v>
                </c:pt>
                <c:pt idx="20">
                  <c:v>47.619047619</c:v>
                </c:pt>
                <c:pt idx="21">
                  <c:v>50.0</c:v>
                </c:pt>
                <c:pt idx="22">
                  <c:v>52.380952381</c:v>
                </c:pt>
                <c:pt idx="23">
                  <c:v>54.7619047619</c:v>
                </c:pt>
                <c:pt idx="24">
                  <c:v>57.1428571429</c:v>
                </c:pt>
                <c:pt idx="25">
                  <c:v>59.5238095238</c:v>
                </c:pt>
                <c:pt idx="26">
                  <c:v>61.9047619048</c:v>
                </c:pt>
                <c:pt idx="27">
                  <c:v>64.2857142857</c:v>
                </c:pt>
                <c:pt idx="28">
                  <c:v>66.6666666667</c:v>
                </c:pt>
                <c:pt idx="29">
                  <c:v>69.0476190476</c:v>
                </c:pt>
                <c:pt idx="30">
                  <c:v>71.42857142859947</c:v>
                </c:pt>
                <c:pt idx="31">
                  <c:v>73.8095238095</c:v>
                </c:pt>
                <c:pt idx="32">
                  <c:v>76.19047619049901</c:v>
                </c:pt>
                <c:pt idx="33">
                  <c:v>78.57142857140001</c:v>
                </c:pt>
                <c:pt idx="34">
                  <c:v>80.95238095239932</c:v>
                </c:pt>
                <c:pt idx="35">
                  <c:v>83.33333333329925</c:v>
                </c:pt>
                <c:pt idx="36">
                  <c:v>85.7142857143</c:v>
                </c:pt>
                <c:pt idx="37">
                  <c:v>88.0952380952</c:v>
                </c:pt>
                <c:pt idx="38">
                  <c:v>90.4761904762</c:v>
                </c:pt>
                <c:pt idx="39">
                  <c:v>92.85714285709921</c:v>
                </c:pt>
                <c:pt idx="40">
                  <c:v>95.2380952381</c:v>
                </c:pt>
                <c:pt idx="41">
                  <c:v>97.619047619</c:v>
                </c:pt>
              </c:numCache>
            </c:numRef>
          </c:xVal>
          <c:yVal>
            <c:numRef>
              <c:f>Sheet4!$E$1:$E$42</c:f>
              <c:numCache>
                <c:formatCode>General</c:formatCode>
                <c:ptCount val="42"/>
                <c:pt idx="0">
                  <c:v>0.00862945726878</c:v>
                </c:pt>
                <c:pt idx="1">
                  <c:v>0.0295867106358</c:v>
                </c:pt>
                <c:pt idx="2">
                  <c:v>0.063488149906</c:v>
                </c:pt>
                <c:pt idx="3">
                  <c:v>0.10910099547</c:v>
                </c:pt>
                <c:pt idx="4">
                  <c:v>0.181834992449</c:v>
                </c:pt>
                <c:pt idx="5">
                  <c:v>0.261349277283</c:v>
                </c:pt>
                <c:pt idx="6">
                  <c:v>0.362437205289</c:v>
                </c:pt>
                <c:pt idx="7">
                  <c:v>0.470305421148</c:v>
                </c:pt>
                <c:pt idx="8">
                  <c:v>0.596665331155</c:v>
                </c:pt>
                <c:pt idx="9">
                  <c:v>0.727339969797</c:v>
                </c:pt>
                <c:pt idx="10">
                  <c:v>0.861096557463</c:v>
                </c:pt>
                <c:pt idx="11">
                  <c:v>1.00224982279</c:v>
                </c:pt>
                <c:pt idx="12">
                  <c:v>1.15203254538</c:v>
                </c:pt>
                <c:pt idx="13">
                  <c:v>1.30859555583</c:v>
                </c:pt>
                <c:pt idx="14">
                  <c:v>1.48796498906</c:v>
                </c:pt>
                <c:pt idx="15">
                  <c:v>1.67164915092</c:v>
                </c:pt>
                <c:pt idx="16">
                  <c:v>1.8688938885</c:v>
                </c:pt>
                <c:pt idx="17">
                  <c:v>2.08093198139</c:v>
                </c:pt>
                <c:pt idx="18">
                  <c:v>2.29913397232</c:v>
                </c:pt>
                <c:pt idx="19">
                  <c:v>2.51980152248</c:v>
                </c:pt>
                <c:pt idx="20">
                  <c:v>2.74909852991</c:v>
                </c:pt>
                <c:pt idx="21">
                  <c:v>3.00305112953</c:v>
                </c:pt>
                <c:pt idx="22">
                  <c:v>3.27796098253</c:v>
                </c:pt>
                <c:pt idx="23">
                  <c:v>3.58060837674</c:v>
                </c:pt>
                <c:pt idx="24">
                  <c:v>3.88818688939</c:v>
                </c:pt>
                <c:pt idx="25">
                  <c:v>4.20008013067</c:v>
                </c:pt>
                <c:pt idx="26">
                  <c:v>4.514438931179965</c:v>
                </c:pt>
                <c:pt idx="27">
                  <c:v>4.830030511299975</c:v>
                </c:pt>
                <c:pt idx="28">
                  <c:v>5.17582519185</c:v>
                </c:pt>
                <c:pt idx="29">
                  <c:v>5.53086571948</c:v>
                </c:pt>
                <c:pt idx="30">
                  <c:v>5.94323049897</c:v>
                </c:pt>
                <c:pt idx="31">
                  <c:v>6.39442783615994</c:v>
                </c:pt>
                <c:pt idx="32">
                  <c:v>6.89925108639</c:v>
                </c:pt>
                <c:pt idx="33">
                  <c:v>7.53474897525</c:v>
                </c:pt>
                <c:pt idx="34">
                  <c:v>8.27934785959</c:v>
                </c:pt>
                <c:pt idx="35">
                  <c:v>9.231670108179998</c:v>
                </c:pt>
                <c:pt idx="36">
                  <c:v>10.240083829</c:v>
                </c:pt>
                <c:pt idx="37">
                  <c:v>11.3212315468</c:v>
                </c:pt>
                <c:pt idx="38">
                  <c:v>12.8739174654</c:v>
                </c:pt>
                <c:pt idx="39">
                  <c:v>14.7163065923</c:v>
                </c:pt>
                <c:pt idx="40">
                  <c:v>17.5874503036</c:v>
                </c:pt>
                <c:pt idx="41">
                  <c:v>100.0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6085400"/>
        <c:axId val="1815757640"/>
      </c:scatterChart>
      <c:valAx>
        <c:axId val="1816085400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% of Questions</a:t>
                </a:r>
                <a:endParaRPr lang="en-US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15757640"/>
        <c:crosses val="autoZero"/>
        <c:crossBetween val="midCat"/>
      </c:valAx>
      <c:valAx>
        <c:axId val="1815757640"/>
        <c:scaling>
          <c:orientation val="minMax"/>
          <c:max val="1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% of Total Views</a:t>
                </a:r>
                <a:endParaRPr lang="en-US" sz="18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16085400"/>
        <c:crosses val="autoZero"/>
        <c:crossBetween val="midCat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C8EF-B2C9-3E4A-B24D-699A48CEB840}" type="datetimeFigureOut">
              <a:rPr lang="en-US" smtClean="0"/>
              <a:t>5/17/13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A7A1D-8D3F-3A4D-8163-31B9A40810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13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0E14-7991-B74B-9F7F-F90F63C983E2}" type="datetimeFigureOut">
              <a:rPr lang="en-US" smtClean="0"/>
              <a:t>5/17/13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452E2-8C7F-1F47-B780-D169F35063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38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29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3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6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9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62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6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59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78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4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64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34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95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5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5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4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1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5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7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6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52E2-8C7F-1F47-B780-D169F35063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54A1-6FF8-E24B-A6C8-8BA01F4FDF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734232" y="1417319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86250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5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45116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22562" y="-13368"/>
            <a:ext cx="348174" cy="6884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822562" y="5486400"/>
            <a:ext cx="348174" cy="5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2666" y="5582120"/>
            <a:ext cx="270639" cy="396240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chart" Target="../charts/chart1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chart" Target="../charts/chart2.xml"/><Relationship Id="rId5" Type="http://schemas.openxmlformats.org/officeDocument/2006/relationships/image" Target="../media/image20.png"/><Relationship Id="rId6" Type="http://schemas.microsoft.com/office/2007/relationships/hdphoto" Target="../media/hdphoto3.wdp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chart" Target="../charts/chart7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chart" Target="../charts/chart8.xm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7.emf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7" Type="http://schemas.openxmlformats.org/officeDocument/2006/relationships/chart" Target="../charts/chart11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png"/><Relationship Id="rId5" Type="http://schemas.microsoft.com/office/2007/relationships/hdphoto" Target="../media/hdphoto3.wdp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3.jpeg"/><Relationship Id="rId9" Type="http://schemas.microsoft.com/office/2007/relationships/hdphoto" Target="../media/hdphoto2.wdp"/><Relationship Id="rId10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579" y="755317"/>
            <a:ext cx="8101263" cy="2593975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Wisdom </a:t>
            </a:r>
            <a:r>
              <a:rPr lang="en-US" altLang="zh-CN" sz="4800" b="1" dirty="0" smtClean="0">
                <a:solidFill>
                  <a:schemeClr val="tx1"/>
                </a:solidFill>
              </a:rPr>
              <a:t>I</a:t>
            </a:r>
            <a:r>
              <a:rPr lang="en-US" sz="4800" b="1" dirty="0" smtClean="0">
                <a:solidFill>
                  <a:schemeClr val="tx1"/>
                </a:solidFill>
              </a:rPr>
              <a:t>n </a:t>
            </a:r>
            <a:r>
              <a:rPr lang="en-US" sz="4800" b="1" dirty="0">
                <a:solidFill>
                  <a:schemeClr val="tx1"/>
                </a:solidFill>
              </a:rPr>
              <a:t>T</a:t>
            </a:r>
            <a:r>
              <a:rPr lang="en-US" sz="4800" b="1" dirty="0" smtClean="0">
                <a:solidFill>
                  <a:schemeClr val="tx1"/>
                </a:solidFill>
              </a:rPr>
              <a:t>he </a:t>
            </a:r>
            <a:r>
              <a:rPr lang="en-US" sz="4800" b="1" dirty="0">
                <a:solidFill>
                  <a:schemeClr val="tx1"/>
                </a:solidFill>
              </a:rPr>
              <a:t>Social </a:t>
            </a:r>
            <a:r>
              <a:rPr lang="en-US" sz="4800" b="1" dirty="0" smtClean="0">
                <a:solidFill>
                  <a:schemeClr val="tx1"/>
                </a:solidFill>
              </a:rPr>
              <a:t>Crowd: An Analysis </a:t>
            </a:r>
            <a:r>
              <a:rPr lang="en-US" sz="4800" b="1" dirty="0">
                <a:solidFill>
                  <a:schemeClr val="tx1"/>
                </a:solidFill>
              </a:rPr>
              <a:t>Of Quora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78" y="3903579"/>
            <a:ext cx="7847263" cy="1965158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Gang </a:t>
            </a:r>
            <a:r>
              <a:rPr lang="en-US" sz="2200" b="1" dirty="0">
                <a:solidFill>
                  <a:schemeClr val="tx1"/>
                </a:solidFill>
              </a:rPr>
              <a:t>Wang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Konark Gill, Manish Mohanlal, 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Haitao Zheng and Ben Y. Zhao 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California at Santa Barbara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gangw@cs.ucsb.edu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6699" t="26672" r="16862" b="31268"/>
          <a:stretch/>
        </p:blipFill>
        <p:spPr>
          <a:xfrm>
            <a:off x="4356620" y="2628525"/>
            <a:ext cx="1610894" cy="7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9"/>
    </mc:Choice>
    <mc:Fallback xmlns="">
      <p:transition xmlns:p14="http://schemas.microsoft.com/office/powerpoint/2010/main" spd="slow" advTm="184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Growth Over Time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027" y="2453595"/>
            <a:ext cx="553998" cy="276762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Number of Questions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960586"/>
              </p:ext>
            </p:extLst>
          </p:nvPr>
        </p:nvGraphicFramePr>
        <p:xfrm>
          <a:off x="792025" y="803417"/>
          <a:ext cx="8512396" cy="569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0778" y="5834076"/>
            <a:ext cx="7038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</a:t>
            </a:r>
            <a:r>
              <a:rPr lang="en-US" dirty="0" smtClean="0"/>
              <a:t>08</a:t>
            </a:r>
            <a:r>
              <a:rPr lang="en-US" dirty="0"/>
              <a:t>/</a:t>
            </a:r>
            <a:r>
              <a:rPr lang="en-US" dirty="0" smtClean="0"/>
              <a:t>7      2009/5       2010/3        2011/1     2011/11    2012/7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74099" y="4578584"/>
            <a:ext cx="2034955" cy="3668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1221527" y="4119720"/>
            <a:ext cx="5739732" cy="7904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182880" rIns="137160" bIns="91440">
            <a:noAutofit/>
          </a:bodyPr>
          <a:lstStyle/>
          <a:p>
            <a:pPr algn="ctr">
              <a:spcBef>
                <a:spcPts val="700"/>
              </a:spcBef>
              <a:spcAft>
                <a:spcPts val="1000"/>
              </a:spcAft>
              <a:buClr>
                <a:schemeClr val="bg1"/>
              </a:buClr>
              <a:buSzPct val="125000"/>
              <a:tabLst>
                <a:tab pos="22860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Similar growth trend with </a:t>
            </a:r>
            <a:r>
              <a:rPr lang="en-US" sz="2400" dirty="0" err="1" smtClean="0">
                <a:solidFill>
                  <a:schemeClr val="bg1"/>
                </a:solidFill>
              </a:rPr>
              <a:t>StackOverflow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1388" y="1613448"/>
            <a:ext cx="844618" cy="42206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08007" y="1661925"/>
            <a:ext cx="1128202" cy="1118307"/>
            <a:chOff x="6475453" y="1961009"/>
            <a:chExt cx="1873140" cy="2408398"/>
          </a:xfrm>
        </p:grpSpPr>
        <p:sp>
          <p:nvSpPr>
            <p:cNvPr id="15" name="Oval 14"/>
            <p:cNvSpPr/>
            <p:nvPr/>
          </p:nvSpPr>
          <p:spPr>
            <a:xfrm>
              <a:off x="7318667" y="3665958"/>
              <a:ext cx="642656" cy="703449"/>
            </a:xfrm>
            <a:prstGeom prst="ellipse">
              <a:avLst/>
            </a:prstGeom>
            <a:noFill/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475453" y="1961009"/>
              <a:ext cx="1873140" cy="1236329"/>
              <a:chOff x="9304813" y="1881965"/>
              <a:chExt cx="1672378" cy="769455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9427066" y="1881965"/>
                <a:ext cx="1394546" cy="769455"/>
              </a:xfrm>
              <a:prstGeom prst="wedgeRectCallout">
                <a:avLst>
                  <a:gd name="adj1" fmla="val 11989"/>
                  <a:gd name="adj2" fmla="val 101333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8" name="TextBox 2"/>
              <p:cNvSpPr txBox="1"/>
              <p:nvPr/>
            </p:nvSpPr>
            <p:spPr>
              <a:xfrm>
                <a:off x="9304813" y="2014272"/>
                <a:ext cx="1672378" cy="456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761K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238160" y="2829199"/>
            <a:ext cx="1500999" cy="1158677"/>
            <a:chOff x="6628742" y="3822142"/>
            <a:chExt cx="2492091" cy="2495342"/>
          </a:xfrm>
        </p:grpSpPr>
        <p:sp>
          <p:nvSpPr>
            <p:cNvPr id="21" name="Oval 20"/>
            <p:cNvSpPr/>
            <p:nvPr/>
          </p:nvSpPr>
          <p:spPr>
            <a:xfrm>
              <a:off x="7318666" y="3822142"/>
              <a:ext cx="567412" cy="547265"/>
            </a:xfrm>
            <a:prstGeom prst="ellipse">
              <a:avLst/>
            </a:prstGeom>
            <a:noFill/>
            <a:ln w="571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628742" y="4955436"/>
              <a:ext cx="2492091" cy="1362048"/>
              <a:chOff x="9441667" y="3745610"/>
              <a:chExt cx="2224989" cy="847699"/>
            </a:xfrm>
          </p:grpSpPr>
          <p:sp>
            <p:nvSpPr>
              <p:cNvPr id="23" name="Rectangular Callout 22"/>
              <p:cNvSpPr/>
              <p:nvPr/>
            </p:nvSpPr>
            <p:spPr>
              <a:xfrm flipV="1">
                <a:off x="9441668" y="3745610"/>
                <a:ext cx="2224988" cy="847699"/>
              </a:xfrm>
              <a:prstGeom prst="wedgeRectCallout">
                <a:avLst>
                  <a:gd name="adj1" fmla="val -5644"/>
                  <a:gd name="adj2" fmla="val 10550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4" name="TextBox 2"/>
              <p:cNvSpPr txBox="1"/>
              <p:nvPr/>
            </p:nvSpPr>
            <p:spPr>
              <a:xfrm>
                <a:off x="9441667" y="3889357"/>
                <a:ext cx="2224989" cy="456016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437K (58%)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Rectangular Callout 25"/>
          <p:cNvSpPr/>
          <p:nvPr/>
        </p:nvSpPr>
        <p:spPr>
          <a:xfrm>
            <a:off x="3292310" y="2235998"/>
            <a:ext cx="2234363" cy="756695"/>
          </a:xfrm>
          <a:prstGeom prst="wedgeRectCallout">
            <a:avLst>
              <a:gd name="adj1" fmla="val 40108"/>
              <a:gd name="adj2" fmla="val 9793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Total # of questions estimated by </a:t>
            </a:r>
            <a:r>
              <a:rPr lang="en-US" sz="2000" i="1" dirty="0" err="1" smtClean="0"/>
              <a:t>Qid</a:t>
            </a:r>
            <a:endParaRPr lang="en-US" sz="20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2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84"/>
    </mc:Choice>
    <mc:Fallback xmlns="">
      <p:transition xmlns:p14="http://schemas.microsoft.com/office/powerpoint/2010/main" spd="slow" advTm="604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 uiExpand="1">
        <p:bldSub>
          <a:bldChart bld="series"/>
        </p:bldSub>
      </p:bldGraphic>
      <p:bldP spid="27" grpId="0" animBg="1"/>
      <p:bldP spid="25" grpId="0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Characterizing Quora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Analyzing Graph Structures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Social Graph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Related Question Graph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Implications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198072" y="3586266"/>
            <a:ext cx="3186010" cy="905386"/>
          </a:xfrm>
          <a:prstGeom prst="wedgeRectCallout">
            <a:avLst>
              <a:gd name="adj1" fmla="val -57032"/>
              <a:gd name="adj2" fmla="val -5574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</a:t>
            </a:r>
            <a:r>
              <a:rPr lang="en-US" sz="2400" dirty="0" smtClean="0"/>
              <a:t>etails on User-Topic Graph in the paper!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5180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1"/>
    </mc:Choice>
    <mc:Fallback xmlns="">
      <p:transition xmlns:p14="http://schemas.microsoft.com/office/powerpoint/2010/main" spd="slow" advTm="184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47" y="3051790"/>
            <a:ext cx="8405466" cy="953185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4000" dirty="0" smtClean="0"/>
              <a:t>How do social ties impact Q&amp;A activities?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7982" y="-13507"/>
            <a:ext cx="553977" cy="6889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"/>
    </mc:Choice>
    <mc:Fallback xmlns="">
      <p:transition xmlns:p14="http://schemas.microsoft.com/office/powerpoint/2010/main" spd="slow" advTm="62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Graph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635614"/>
              </p:ext>
            </p:extLst>
          </p:nvPr>
        </p:nvGraphicFramePr>
        <p:xfrm>
          <a:off x="188828" y="2926200"/>
          <a:ext cx="8673838" cy="398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780238" y="797993"/>
            <a:ext cx="588211" cy="276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945993" y="777136"/>
            <a:ext cx="1203183" cy="146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742764" y="1010230"/>
            <a:ext cx="839529" cy="321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769500" y="1061027"/>
            <a:ext cx="406412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0104"/>
          <a:stretch/>
        </p:blipFill>
        <p:spPr>
          <a:xfrm>
            <a:off x="6640980" y="521592"/>
            <a:ext cx="446719" cy="4015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0104"/>
          <a:stretch/>
        </p:blipFill>
        <p:spPr>
          <a:xfrm>
            <a:off x="7301607" y="1049797"/>
            <a:ext cx="446719" cy="4015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0104"/>
          <a:stretch/>
        </p:blipFill>
        <p:spPr>
          <a:xfrm>
            <a:off x="8175912" y="597201"/>
            <a:ext cx="446719" cy="401583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116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Users can follow other users to build social connections</a:t>
            </a:r>
          </a:p>
          <a:p>
            <a:pPr lvl="1"/>
            <a:r>
              <a:rPr lang="en-US" sz="2000" dirty="0" smtClean="0"/>
              <a:t>Asymmetric social graph</a:t>
            </a:r>
          </a:p>
          <a:p>
            <a:pPr lvl="1"/>
            <a:r>
              <a:rPr lang="en-US" sz="2000" dirty="0" smtClean="0"/>
              <a:t>Users receive items in their newsfeed from people they follow 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2172479" y="3600387"/>
            <a:ext cx="5470021" cy="77753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182880" rIns="137160" bIns="91440">
            <a:noAutofit/>
          </a:bodyPr>
          <a:lstStyle/>
          <a:p>
            <a:pPr>
              <a:spcBef>
                <a:spcPts val="700"/>
              </a:spcBef>
              <a:spcAft>
                <a:spcPts val="1000"/>
              </a:spcAft>
              <a:buClr>
                <a:schemeClr val="bg1"/>
              </a:buClr>
              <a:buSzPct val="125000"/>
              <a:tabLst>
                <a:tab pos="228600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Social degree has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ower-law distribution</a:t>
            </a:r>
          </a:p>
          <a:p>
            <a:pPr>
              <a:spcBef>
                <a:spcPts val="700"/>
              </a:spcBef>
              <a:spcAft>
                <a:spcPts val="1000"/>
              </a:spcAft>
              <a:buClr>
                <a:schemeClr val="tx2"/>
              </a:buClr>
              <a:buSzPct val="125000"/>
              <a:tabLst>
                <a:tab pos="2286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9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0"/>
    </mc:Choice>
    <mc:Fallback xmlns="">
      <p:transition xmlns:p14="http://schemas.microsoft.com/office/powerpoint/2010/main" spd="slow" advTm="122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Social Graph Meaningful?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441389"/>
              </p:ext>
            </p:extLst>
          </p:nvPr>
        </p:nvGraphicFramePr>
        <p:xfrm>
          <a:off x="4317404" y="1480817"/>
          <a:ext cx="4184912" cy="352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499406"/>
              </p:ext>
            </p:extLst>
          </p:nvPr>
        </p:nvGraphicFramePr>
        <p:xfrm>
          <a:off x="0" y="1480818"/>
          <a:ext cx="4572000" cy="352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235223"/>
            <a:ext cx="8045116" cy="1100666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Correlation between user’s # of followers and</a:t>
            </a:r>
          </a:p>
          <a:p>
            <a:pPr lvl="1"/>
            <a:r>
              <a:rPr lang="en-US" sz="4600" dirty="0" smtClean="0"/>
              <a:t># of total answers the user wrote</a:t>
            </a:r>
          </a:p>
          <a:p>
            <a:pPr lvl="1"/>
            <a:r>
              <a:rPr lang="en-US" sz="4600" dirty="0" smtClean="0"/>
              <a:t># of votes the user ever received </a:t>
            </a:r>
          </a:p>
          <a:p>
            <a:pPr lvl="1"/>
            <a:endParaRPr lang="en-US" sz="51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2026" y="4124333"/>
            <a:ext cx="7602179" cy="11041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182880" rIns="137160" bIns="9144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ore </a:t>
            </a:r>
            <a:r>
              <a:rPr lang="en-US" sz="2400" dirty="0">
                <a:solidFill>
                  <a:schemeClr val="bg1"/>
                </a:solidFill>
              </a:rPr>
              <a:t>answers or high-quality answers == more followers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Social structure could indicate content quality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3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75"/>
    </mc:Choice>
    <mc:Fallback xmlns="">
      <p:transition xmlns:p14="http://schemas.microsoft.com/office/powerpoint/2010/main" spd="slow" advTm="1085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049046"/>
              </p:ext>
            </p:extLst>
          </p:nvPr>
        </p:nvGraphicFramePr>
        <p:xfrm>
          <a:off x="1300307" y="3322760"/>
          <a:ext cx="7107293" cy="359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Social Ties to Attract Answers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social ties help to attract answers?</a:t>
            </a:r>
          </a:p>
          <a:p>
            <a:r>
              <a:rPr lang="en-US" altLang="zh-CN" dirty="0" smtClean="0"/>
              <a:t>Defining “s</a:t>
            </a:r>
            <a:r>
              <a:rPr lang="en-US" dirty="0" smtClean="0"/>
              <a:t>uper</a:t>
            </a:r>
            <a:r>
              <a:rPr lang="en-US" dirty="0"/>
              <a:t>-</a:t>
            </a:r>
            <a:r>
              <a:rPr lang="en-US" dirty="0" smtClean="0"/>
              <a:t>users”</a:t>
            </a:r>
            <a:endParaRPr lang="en-US" dirty="0"/>
          </a:p>
          <a:p>
            <a:pPr lvl="1"/>
            <a:r>
              <a:rPr lang="en-US" sz="2000" dirty="0" smtClean="0"/>
              <a:t>Top </a:t>
            </a:r>
            <a:r>
              <a:rPr lang="en-US" sz="2000" dirty="0"/>
              <a:t>5% </a:t>
            </a:r>
            <a:r>
              <a:rPr lang="en-US" sz="2000" dirty="0" smtClean="0"/>
              <a:t>users sorted by # of followers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3692420">
            <a:off x="2482520" y="3450420"/>
            <a:ext cx="547840" cy="70820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4046080">
            <a:off x="2936122" y="4024067"/>
            <a:ext cx="547840" cy="70820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88250"/>
              </p:ext>
            </p:extLst>
          </p:nvPr>
        </p:nvGraphicFramePr>
        <p:xfrm>
          <a:off x="1300307" y="3298217"/>
          <a:ext cx="7001462" cy="355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ight Arrow 12"/>
          <p:cNvSpPr/>
          <p:nvPr/>
        </p:nvSpPr>
        <p:spPr>
          <a:xfrm rot="2961446">
            <a:off x="2753237" y="3594547"/>
            <a:ext cx="547840" cy="70820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046080">
            <a:off x="3741956" y="4798500"/>
            <a:ext cx="547840" cy="70820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56394" y="5292727"/>
            <a:ext cx="6324752" cy="6756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182880" rIns="137160" bIns="9144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Social ties have no effect on attracting answers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9"/>
    </mc:Choice>
    <mc:Fallback xmlns="">
      <p:transition xmlns:p14="http://schemas.microsoft.com/office/powerpoint/2010/main" spd="slow" advTm="46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8" grpId="0" animBg="1"/>
      <p:bldP spid="9" grpId="0" animBg="1"/>
      <p:bldGraphic spid="12" grpId="0">
        <p:bldAsOne/>
      </p:bldGraphic>
      <p:bldP spid="13" grpId="0" animBg="1"/>
      <p:bldP spid="1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12" y="2581460"/>
            <a:ext cx="8597083" cy="1545685"/>
          </a:xfrm>
        </p:spPr>
        <p:txBody>
          <a:bodyPr>
            <a:noAutofit/>
          </a:bodyPr>
          <a:lstStyle/>
          <a:p>
            <a:pPr marL="114300" indent="0" algn="ctr">
              <a:lnSpc>
                <a:spcPct val="130000"/>
              </a:lnSpc>
              <a:buNone/>
            </a:pPr>
            <a:r>
              <a:rPr lang="en-US" sz="3700" dirty="0" smtClean="0"/>
              <a:t>How does Quora direct users to 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en-US" sz="3700" dirty="0" smtClean="0"/>
              <a:t>“interesting” questions?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7982" y="-13507"/>
            <a:ext cx="553977" cy="6889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"/>
    </mc:Choice>
    <mc:Fallback xmlns="">
      <p:transition xmlns:p14="http://schemas.microsoft.com/office/powerpoint/2010/main" spd="slow" advTm="1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Question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272962"/>
              </p:ext>
            </p:extLst>
          </p:nvPr>
        </p:nvGraphicFramePr>
        <p:xfrm>
          <a:off x="4661515" y="3608198"/>
          <a:ext cx="4201151" cy="305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094918" y="1070432"/>
            <a:ext cx="1443792" cy="928357"/>
            <a:chOff x="3167571" y="1600200"/>
            <a:chExt cx="1443792" cy="928357"/>
          </a:xfrm>
        </p:grpSpPr>
        <p:grpSp>
          <p:nvGrpSpPr>
            <p:cNvPr id="10" name="Group 9"/>
            <p:cNvGrpSpPr/>
            <p:nvPr/>
          </p:nvGrpSpPr>
          <p:grpSpPr>
            <a:xfrm>
              <a:off x="3167571" y="1600200"/>
              <a:ext cx="1256634" cy="928357"/>
              <a:chOff x="3167571" y="1600200"/>
              <a:chExt cx="1256634" cy="92835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3368098" y="1747252"/>
                <a:ext cx="780690" cy="147052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68098" y="1954462"/>
                <a:ext cx="360949" cy="454226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354730" y="1942487"/>
                <a:ext cx="1069475" cy="231808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Wave 16"/>
              <p:cNvSpPr/>
              <p:nvPr/>
            </p:nvSpPr>
            <p:spPr>
              <a:xfrm>
                <a:off x="4049888" y="1600200"/>
                <a:ext cx="374317" cy="354262"/>
              </a:xfrm>
              <a:prstGeom prst="wav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3366FF"/>
                    </a:solidFill>
                  </a:rPr>
                  <a:t>Q</a:t>
                </a:r>
                <a:endParaRPr lang="en-US" sz="1600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22" name="Wave 21"/>
              <p:cNvSpPr/>
              <p:nvPr/>
            </p:nvSpPr>
            <p:spPr>
              <a:xfrm>
                <a:off x="3167571" y="1717173"/>
                <a:ext cx="374317" cy="354262"/>
              </a:xfrm>
              <a:prstGeom prst="wav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3366FF"/>
                    </a:solidFill>
                  </a:rPr>
                  <a:t>Q</a:t>
                </a:r>
                <a:endParaRPr lang="en-US" sz="1600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23" name="Wave 22"/>
              <p:cNvSpPr/>
              <p:nvPr/>
            </p:nvSpPr>
            <p:spPr>
              <a:xfrm>
                <a:off x="3541888" y="2174295"/>
                <a:ext cx="374317" cy="354262"/>
              </a:xfrm>
              <a:prstGeom prst="wav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3366FF"/>
                    </a:solidFill>
                  </a:rPr>
                  <a:t>Q</a:t>
                </a:r>
                <a:endParaRPr lang="en-US" sz="1600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18" name="Wave 17"/>
            <p:cNvSpPr/>
            <p:nvPr/>
          </p:nvSpPr>
          <p:spPr>
            <a:xfrm>
              <a:off x="4237046" y="2054426"/>
              <a:ext cx="374317" cy="354262"/>
            </a:xfrm>
            <a:prstGeom prst="wav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question feature</a:t>
            </a:r>
          </a:p>
          <a:p>
            <a:pPr lvl="1"/>
            <a:r>
              <a:rPr lang="en-US" sz="2200" dirty="0" smtClean="0"/>
              <a:t>Allows users to browse a series of related questions</a:t>
            </a:r>
          </a:p>
          <a:p>
            <a:r>
              <a:rPr lang="en-US" dirty="0" smtClean="0"/>
              <a:t>Related </a:t>
            </a:r>
            <a:r>
              <a:rPr lang="en-US" dirty="0"/>
              <a:t>question graph</a:t>
            </a:r>
          </a:p>
          <a:p>
            <a:pPr lvl="1"/>
            <a:r>
              <a:rPr lang="en-US" sz="2200" dirty="0"/>
              <a:t>Questions as </a:t>
            </a:r>
            <a:r>
              <a:rPr lang="en-US" sz="2200" dirty="0" smtClean="0"/>
              <a:t>nodes, edges indicates “related” relationships</a:t>
            </a:r>
          </a:p>
          <a:p>
            <a:endParaRPr lang="en-US" dirty="0" smtClean="0"/>
          </a:p>
          <a:p>
            <a:r>
              <a:rPr lang="en-US" dirty="0" smtClean="0"/>
              <a:t>Graph properties</a:t>
            </a:r>
          </a:p>
          <a:p>
            <a:pPr lvl="1"/>
            <a:r>
              <a:rPr lang="en-US" sz="2200" dirty="0" smtClean="0"/>
              <a:t>Power</a:t>
            </a:r>
            <a:r>
              <a:rPr lang="en-US" sz="2200" dirty="0"/>
              <a:t>-law </a:t>
            </a:r>
            <a:r>
              <a:rPr lang="en-US" sz="2200" dirty="0" smtClean="0"/>
              <a:t>structure</a:t>
            </a:r>
          </a:p>
          <a:p>
            <a:pPr lvl="1"/>
            <a:r>
              <a:rPr lang="en-US" sz="2200" dirty="0" smtClean="0"/>
              <a:t>A small set of “core” questions</a:t>
            </a:r>
          </a:p>
          <a:p>
            <a:pPr marL="411480" lvl="1" indent="0">
              <a:buNone/>
            </a:pPr>
            <a:r>
              <a:rPr lang="en-US" sz="2200" dirty="0" smtClean="0"/>
              <a:t>   inside each topic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0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xmlns:p14="http://schemas.microsoft.com/office/powerpoint/2010/main" spd="slow" advTm="1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120664"/>
              </p:ext>
            </p:extLst>
          </p:nvPr>
        </p:nvGraphicFramePr>
        <p:xfrm>
          <a:off x="457200" y="1608667"/>
          <a:ext cx="85598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Question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26445" y="2713345"/>
            <a:ext cx="1229559" cy="425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3041" y="1622778"/>
            <a:ext cx="1229559" cy="41063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148644" y="4189773"/>
            <a:ext cx="6943955" cy="15393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182880" rIns="137160" bIns="9144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Strong correlation between question degree and user’s attention on the </a:t>
            </a:r>
            <a:r>
              <a:rPr lang="en-US" sz="2400" dirty="0" smtClean="0">
                <a:solidFill>
                  <a:schemeClr val="bg1"/>
                </a:solidFill>
              </a:rPr>
              <a:t>question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Question graph drives users to “core” questions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0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"/>
    </mc:Choice>
    <mc:Fallback xmlns="">
      <p:transition xmlns:p14="http://schemas.microsoft.com/office/powerpoint/2010/main" spd="slow" advTm="1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1" grpId="0" animBg="1"/>
      <p:bldP spid="1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Attention on Similar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Similar</a:t>
            </a:r>
            <a:r>
              <a:rPr lang="en-US" dirty="0" smtClean="0"/>
              <a:t> questions in Quora</a:t>
            </a:r>
          </a:p>
          <a:p>
            <a:pPr lvl="1"/>
            <a:r>
              <a:rPr lang="en-US" sz="2000" dirty="0" smtClean="0"/>
              <a:t>Questions around very close (same) subjects</a:t>
            </a:r>
          </a:p>
          <a:p>
            <a:pPr lvl="1"/>
            <a:r>
              <a:rPr lang="en-US" altLang="zh-CN" sz="2000" dirty="0" smtClean="0"/>
              <a:t>Redundant </a:t>
            </a:r>
            <a:r>
              <a:rPr lang="en-US" sz="2000" dirty="0" smtClean="0"/>
              <a:t>questions asked by different users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Do users </a:t>
            </a:r>
            <a:r>
              <a:rPr lang="en-US" dirty="0">
                <a:solidFill>
                  <a:schemeClr val="accent1"/>
                </a:solidFill>
              </a:rPr>
              <a:t>pay equal attention to similar questions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Locating similar questions by partitioning question graph</a:t>
            </a:r>
            <a:endParaRPr lang="en-US" dirty="0"/>
          </a:p>
          <a:p>
            <a:pPr lvl="1"/>
            <a:r>
              <a:rPr lang="en-US" sz="2200" dirty="0" smtClean="0"/>
              <a:t>METIS, produce clusters</a:t>
            </a:r>
            <a:r>
              <a:rPr lang="en-US" sz="2200" dirty="0"/>
              <a:t>, each contains similar questions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908683" y="4673341"/>
            <a:ext cx="4560359" cy="1936625"/>
            <a:chOff x="2126078" y="2997655"/>
            <a:chExt cx="4560359" cy="1936625"/>
          </a:xfrm>
        </p:grpSpPr>
        <p:grpSp>
          <p:nvGrpSpPr>
            <p:cNvPr id="38" name="Group 37"/>
            <p:cNvGrpSpPr/>
            <p:nvPr/>
          </p:nvGrpSpPr>
          <p:grpSpPr>
            <a:xfrm>
              <a:off x="2126078" y="2997655"/>
              <a:ext cx="4560359" cy="1936625"/>
              <a:chOff x="1976910" y="4553765"/>
              <a:chExt cx="5234135" cy="221738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256035" y="4947706"/>
                <a:ext cx="363395" cy="93629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627421" y="5179414"/>
                <a:ext cx="1374136" cy="128493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733452" y="5935360"/>
                <a:ext cx="882318" cy="46338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4488379" y="5883996"/>
                <a:ext cx="139042" cy="403226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2405566" y="4906797"/>
                <a:ext cx="780690" cy="147052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405566" y="5114007"/>
                <a:ext cx="227264" cy="53607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2753145" y="4906797"/>
                <a:ext cx="660412" cy="74328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3619430" y="5721069"/>
                <a:ext cx="780690" cy="147052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619430" y="5928279"/>
                <a:ext cx="227264" cy="53607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3900169" y="5721069"/>
                <a:ext cx="660412" cy="74328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6020387" y="4977785"/>
                <a:ext cx="780690" cy="147052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20387" y="5184995"/>
                <a:ext cx="227264" cy="53607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6367966" y="4977785"/>
                <a:ext cx="660412" cy="743284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1976910" y="4553765"/>
                <a:ext cx="1642520" cy="1273446"/>
              </a:xfrm>
              <a:prstGeom prst="ellipse">
                <a:avLst/>
              </a:prstGeom>
              <a:noFill/>
              <a:ln w="38100" cmpd="sng">
                <a:solidFill>
                  <a:schemeClr val="accent5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08049" y="5456793"/>
                <a:ext cx="1832471" cy="1314356"/>
              </a:xfrm>
              <a:prstGeom prst="ellipse">
                <a:avLst/>
              </a:prstGeom>
              <a:noFill/>
              <a:ln w="38100" cmpd="sng">
                <a:solidFill>
                  <a:schemeClr val="accent5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524887" y="4644790"/>
                <a:ext cx="1686158" cy="1314356"/>
              </a:xfrm>
              <a:prstGeom prst="ellipse">
                <a:avLst/>
              </a:prstGeom>
              <a:noFill/>
              <a:ln w="38100" cmpd="sng">
                <a:solidFill>
                  <a:schemeClr val="accent5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315473" y="3303707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56464" y="3204556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18309" y="3751566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33599" y="4067156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67234" y="3904892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56505" y="4511627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93079" y="4392010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48562" y="3406926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67804" y="3835541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159122" y="3319023"/>
              <a:ext cx="36816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366FF"/>
                  </a:solidFill>
                </a:rPr>
                <a:t>Q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33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"/>
    </mc:Choice>
    <mc:Fallback xmlns="">
      <p:transition xmlns:p14="http://schemas.microsoft.com/office/powerpoint/2010/main" spd="slow" advTm="6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 contrast="2000"/>
                    </a14:imgEffect>
                  </a14:imgLayer>
                </a14:imgProps>
              </a:ext>
            </a:extLst>
          </a:blip>
          <a:srcRect l="18394" r="41638" b="28976"/>
          <a:stretch/>
        </p:blipFill>
        <p:spPr>
          <a:xfrm>
            <a:off x="246937" y="2704397"/>
            <a:ext cx="805242" cy="949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2000"/>
                    </a14:imgEffect>
                  </a14:imgLayer>
                </a14:imgProps>
              </a:ext>
            </a:extLst>
          </a:blip>
          <a:srcRect l="18394" r="41638" b="28976"/>
          <a:stretch/>
        </p:blipFill>
        <p:spPr>
          <a:xfrm>
            <a:off x="246937" y="5203943"/>
            <a:ext cx="805242" cy="949181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63850" y="1509760"/>
            <a:ext cx="8259584" cy="5120909"/>
          </a:xfrm>
        </p:spPr>
        <p:txBody>
          <a:bodyPr>
            <a:normAutofit/>
          </a:bodyPr>
          <a:lstStyle/>
          <a:p>
            <a:r>
              <a:rPr lang="en-US" dirty="0" smtClean="0"/>
              <a:t>Systems to answer user questions on the Internet</a:t>
            </a:r>
          </a:p>
          <a:p>
            <a:pPr lvl="1"/>
            <a:r>
              <a:rPr lang="en-US" sz="2000" dirty="0" smtClean="0"/>
              <a:t>Google - general information</a:t>
            </a:r>
          </a:p>
          <a:p>
            <a:pPr lvl="1"/>
            <a:r>
              <a:rPr lang="en-US" sz="2000" dirty="0" smtClean="0"/>
              <a:t>Wikipedia - factual knowledge</a:t>
            </a:r>
          </a:p>
          <a:p>
            <a:endParaRPr lang="en-US" sz="2000" dirty="0" smtClean="0"/>
          </a:p>
          <a:p>
            <a:pPr marL="114300" indent="0">
              <a:buNone/>
            </a:pPr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But we often have questions that require…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omain</a:t>
            </a:r>
            <a:r>
              <a:rPr lang="en-US" sz="2000" dirty="0"/>
              <a:t>-specific </a:t>
            </a:r>
            <a:r>
              <a:rPr lang="en-US" sz="2000" dirty="0" smtClean="0"/>
              <a:t>knowledge</a:t>
            </a:r>
          </a:p>
          <a:p>
            <a:pPr lvl="1"/>
            <a:r>
              <a:rPr lang="en-US" sz="2000" dirty="0" smtClean="0"/>
              <a:t>First-hand life experiences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5116" cy="1143000"/>
          </a:xfrm>
        </p:spPr>
        <p:txBody>
          <a:bodyPr/>
          <a:lstStyle/>
          <a:p>
            <a:r>
              <a:rPr lang="en-US" dirty="0" smtClean="0"/>
              <a:t>Asking Questions on </a:t>
            </a:r>
            <a:r>
              <a:rPr lang="en-US" dirty="0"/>
              <a:t>t</a:t>
            </a:r>
            <a:r>
              <a:rPr lang="en-US" dirty="0" smtClean="0"/>
              <a:t>he Internet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094" y="2516667"/>
            <a:ext cx="1134339" cy="397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305" y="2924058"/>
            <a:ext cx="675101" cy="81183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233730" y="5332188"/>
            <a:ext cx="7588771" cy="642334"/>
            <a:chOff x="1716821" y="1134591"/>
            <a:chExt cx="9049242" cy="642334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1716821" y="1134591"/>
              <a:ext cx="9049242" cy="642334"/>
            </a:xfrm>
            <a:prstGeom prst="wedgeRoundRectCallout">
              <a:avLst>
                <a:gd name="adj1" fmla="val -54722"/>
                <a:gd name="adj2" fmla="val 44552"/>
                <a:gd name="adj3" fmla="val 16667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10287" y="1277156"/>
              <a:ext cx="8955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Q</a:t>
              </a:r>
              <a:r>
                <a:rPr lang="en-US" sz="2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: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W</a:t>
              </a:r>
              <a:r>
                <a:rPr lang="en-US" sz="2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hat </a:t>
              </a:r>
              <a:r>
                <a:rPr lang="en-US" sz="2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is the most interesting </a:t>
              </a:r>
              <a:r>
                <a:rPr lang="en-US" sz="2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souvenir you can buy </a:t>
              </a:r>
              <a:r>
                <a:rPr lang="en-US" sz="2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in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R</a:t>
              </a:r>
              <a:r>
                <a:rPr lang="en-US" sz="2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io?</a:t>
              </a:r>
              <a:endParaRPr lang="en-US" sz="2000" dirty="0">
                <a:solidFill>
                  <a:srgbClr val="000000"/>
                </a:solidFill>
                <a:latin typeface="Arial Rounded MT Bold"/>
                <a:cs typeface="Arial Rounded MT Bold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33730" y="2900436"/>
            <a:ext cx="4458364" cy="642334"/>
            <a:chOff x="1959624" y="1653256"/>
            <a:chExt cx="8309464" cy="642334"/>
          </a:xfrm>
        </p:grpSpPr>
        <p:sp>
          <p:nvSpPr>
            <p:cNvPr id="36" name="Rounded Rectangular Callout 35"/>
            <p:cNvSpPr/>
            <p:nvPr/>
          </p:nvSpPr>
          <p:spPr>
            <a:xfrm>
              <a:off x="1959624" y="1653256"/>
              <a:ext cx="8309464" cy="642334"/>
            </a:xfrm>
            <a:prstGeom prst="wedgeRoundRectCallout">
              <a:avLst>
                <a:gd name="adj1" fmla="val -58083"/>
                <a:gd name="adj2" fmla="val 25591"/>
                <a:gd name="adj3" fmla="val 16667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74603" y="1783925"/>
              <a:ext cx="8194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Q: What is the population of Rio?</a:t>
              </a:r>
              <a:endParaRPr lang="en-US" sz="2000" dirty="0">
                <a:solidFill>
                  <a:srgbClr val="000000"/>
                </a:solidFill>
                <a:latin typeface="Arial Rounded MT Bold"/>
                <a:cs typeface="Arial Rounded MT Bold"/>
              </a:endParaRPr>
            </a:p>
          </p:txBody>
        </p:sp>
      </p:grpSp>
      <p:pic>
        <p:nvPicPr>
          <p:cNvPr id="5" name="Picture 4" descr="Screen Shot 2013-04-20 at 8.11.46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44792" r="15647" b="15046"/>
          <a:stretch/>
        </p:blipFill>
        <p:spPr>
          <a:xfrm rot="20130428">
            <a:off x="6563821" y="2526977"/>
            <a:ext cx="2455760" cy="732828"/>
          </a:xfrm>
          <a:prstGeom prst="rect">
            <a:avLst/>
          </a:prstGeom>
          <a:ln w="57150" cmpd="thickThin">
            <a:solidFill>
              <a:srgbClr val="99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1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39"/>
    </mc:Choice>
    <mc:Fallback xmlns="">
      <p:transition xmlns:p14="http://schemas.microsoft.com/office/powerpoint/2010/main" spd="slow" advTm="665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n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8" y="3378200"/>
            <a:ext cx="8801100" cy="347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Equal Attention on Similar </a:t>
            </a:r>
            <a:r>
              <a:rPr lang="en-US" sz="4000" dirty="0"/>
              <a:t>Q</a:t>
            </a:r>
            <a:r>
              <a:rPr lang="en-US" sz="4000" dirty="0" smtClean="0"/>
              <a:t>uestions?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116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Is user attention evenly distributed in each cluster?</a:t>
            </a:r>
            <a:endParaRPr lang="en-US" dirty="0" smtClean="0"/>
          </a:p>
          <a:p>
            <a:pPr lvl="1"/>
            <a:r>
              <a:rPr lang="en-US" sz="2200" dirty="0" err="1" smtClean="0"/>
              <a:t>Gini</a:t>
            </a:r>
            <a:r>
              <a:rPr lang="en-US" sz="2200" dirty="0" smtClean="0"/>
              <a:t> coefficient (G): evaluate </a:t>
            </a:r>
            <a:r>
              <a:rPr lang="en-US" sz="2200" dirty="0"/>
              <a:t>the </a:t>
            </a:r>
            <a:r>
              <a:rPr lang="en-US" sz="2200" dirty="0" smtClean="0"/>
              <a:t>uniformity of </a:t>
            </a:r>
            <a:r>
              <a:rPr lang="en-US" sz="2200" dirty="0"/>
              <a:t>distribution</a:t>
            </a:r>
          </a:p>
          <a:p>
            <a:pPr lvl="2"/>
            <a:r>
              <a:rPr lang="en-US" dirty="0"/>
              <a:t>G=</a:t>
            </a:r>
            <a:r>
              <a:rPr lang="en-US" dirty="0" smtClean="0"/>
              <a:t>0: perfect equality</a:t>
            </a:r>
            <a:endParaRPr lang="en-US" dirty="0"/>
          </a:p>
          <a:p>
            <a:pPr lvl="2"/>
            <a:r>
              <a:rPr lang="en-US" dirty="0" smtClean="0"/>
              <a:t>G~1: extremely skewed distribution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5979" y="3118554"/>
            <a:ext cx="7811910" cy="37394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34157" y="5422511"/>
            <a:ext cx="716843" cy="6235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059396" y="3548939"/>
            <a:ext cx="2652889" cy="2274660"/>
            <a:chOff x="4869951" y="-262598"/>
            <a:chExt cx="2994199" cy="2633250"/>
          </a:xfrm>
        </p:grpSpPr>
        <p:sp>
          <p:nvSpPr>
            <p:cNvPr id="24" name="Rectangular Callout 23"/>
            <p:cNvSpPr/>
            <p:nvPr/>
          </p:nvSpPr>
          <p:spPr>
            <a:xfrm>
              <a:off x="4980726" y="-262598"/>
              <a:ext cx="2883424" cy="2633250"/>
            </a:xfrm>
            <a:prstGeom prst="wedgeRectCallout">
              <a:avLst>
                <a:gd name="adj1" fmla="val -19837"/>
                <a:gd name="adj2" fmla="val 49469"/>
              </a:avLst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01062948"/>
                </p:ext>
              </p:extLst>
            </p:nvPr>
          </p:nvGraphicFramePr>
          <p:xfrm>
            <a:off x="4869951" y="-262598"/>
            <a:ext cx="2994199" cy="2633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3179841" y="3519642"/>
            <a:ext cx="2778091" cy="2303957"/>
            <a:chOff x="9144000" y="4640775"/>
            <a:chExt cx="3000190" cy="2521810"/>
          </a:xfrm>
        </p:grpSpPr>
        <p:sp>
          <p:nvSpPr>
            <p:cNvPr id="28" name="Rectangular Callout 27"/>
            <p:cNvSpPr/>
            <p:nvPr/>
          </p:nvSpPr>
          <p:spPr>
            <a:xfrm>
              <a:off x="9144000" y="4640775"/>
              <a:ext cx="3000190" cy="2521810"/>
            </a:xfrm>
            <a:prstGeom prst="wedgeRectCallout">
              <a:avLst>
                <a:gd name="adj1" fmla="val -19227"/>
                <a:gd name="adj2" fmla="val 49687"/>
              </a:avLst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98533292"/>
                </p:ext>
              </p:extLst>
            </p:nvPr>
          </p:nvGraphicFramePr>
          <p:xfrm>
            <a:off x="9144000" y="4672842"/>
            <a:ext cx="2871639" cy="24858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45952" y="3519642"/>
            <a:ext cx="2737724" cy="2303957"/>
            <a:chOff x="-466686" y="2150768"/>
            <a:chExt cx="3112647" cy="2894603"/>
          </a:xfrm>
        </p:grpSpPr>
        <p:sp>
          <p:nvSpPr>
            <p:cNvPr id="21" name="Rectangular Callout 20"/>
            <p:cNvSpPr/>
            <p:nvPr/>
          </p:nvSpPr>
          <p:spPr>
            <a:xfrm>
              <a:off x="-466686" y="2150768"/>
              <a:ext cx="3112647" cy="2894603"/>
            </a:xfrm>
            <a:prstGeom prst="wedgeRectCallout">
              <a:avLst>
                <a:gd name="adj1" fmla="val -19272"/>
                <a:gd name="adj2" fmla="val 48242"/>
              </a:avLst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1459717"/>
                </p:ext>
              </p:extLst>
            </p:nvPr>
          </p:nvGraphicFramePr>
          <p:xfrm>
            <a:off x="-466686" y="2150768"/>
            <a:ext cx="3112646" cy="28946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8" name="Text Placeholder 5"/>
          <p:cNvSpPr txBox="1">
            <a:spLocks/>
          </p:cNvSpPr>
          <p:nvPr/>
        </p:nvSpPr>
        <p:spPr>
          <a:xfrm>
            <a:off x="819136" y="4116180"/>
            <a:ext cx="7269962" cy="11794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182880" rIns="137160" bIns="91440" anchor="t">
            <a:normAutofit fontScale="85000" lnSpcReduction="10000"/>
          </a:bodyPr>
          <a:lstStyle/>
          <a:p>
            <a:pPr marL="457200" indent="-457200">
              <a:spcBef>
                <a:spcPts val="700"/>
              </a:spcBef>
              <a:spcAft>
                <a:spcPts val="1000"/>
              </a:spcAft>
              <a:buClr>
                <a:schemeClr val="bg1"/>
              </a:buClr>
              <a:buSzPct val="125000"/>
              <a:buFont typeface="Arial"/>
              <a:buChar char="•"/>
              <a:tabLst>
                <a:tab pos="2286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User attention is highly skewed in each cluster</a:t>
            </a:r>
          </a:p>
          <a:p>
            <a:pPr marL="457200" indent="-457200">
              <a:spcBef>
                <a:spcPts val="700"/>
              </a:spcBef>
              <a:spcAft>
                <a:spcPts val="1000"/>
              </a:spcAft>
              <a:buClr>
                <a:schemeClr val="bg1"/>
              </a:buClr>
              <a:buSzPct val="125000"/>
              <a:buFont typeface="Arial"/>
              <a:buChar char="•"/>
              <a:tabLst>
                <a:tab pos="228600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Excellent! users are not distracted by similar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4157" y="5892390"/>
            <a:ext cx="74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G=0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8711" y="5917222"/>
            <a:ext cx="963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G=0.4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78272" y="5892390"/>
            <a:ext cx="963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G=0.9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8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"/>
    </mc:Choice>
    <mc:Fallback xmlns="">
      <p:transition xmlns:p14="http://schemas.microsoft.com/office/powerpoint/2010/main" spd="slow" advTm="4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8" grpId="0" animBg="1"/>
      <p:bldP spid="5" grpId="0"/>
      <p:bldP spid="5" grpId="1"/>
      <p:bldP spid="20" grpId="0"/>
      <p:bldP spid="20" grpId="1"/>
      <p:bldP spid="23" grpId="0"/>
      <p:bldP spid="2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Implication for crowdsourcing content sites </a:t>
            </a:r>
          </a:p>
          <a:p>
            <a:pPr lvl="1"/>
            <a:r>
              <a:rPr lang="en-US" sz="2600" dirty="0" smtClean="0"/>
              <a:t>Q&amp;A sites</a:t>
            </a:r>
          </a:p>
          <a:p>
            <a:pPr lvl="2"/>
            <a:r>
              <a:rPr lang="en-US" sz="2200" dirty="0" smtClean="0"/>
              <a:t>Users attention is “skewed” to top questions</a:t>
            </a:r>
          </a:p>
          <a:p>
            <a:pPr lvl="2"/>
            <a:r>
              <a:rPr lang="en-US" sz="2200" dirty="0" smtClean="0"/>
              <a:t>Avoid distraction, encourage contribution </a:t>
            </a:r>
          </a:p>
          <a:p>
            <a:pPr lvl="1"/>
            <a:r>
              <a:rPr lang="en-US" sz="2600" dirty="0" smtClean="0"/>
              <a:t>Other sites such as </a:t>
            </a:r>
            <a:r>
              <a:rPr lang="en-US" sz="2600" i="1" dirty="0" smtClean="0"/>
              <a:t>Yelp, TripAdvisor</a:t>
            </a:r>
          </a:p>
          <a:p>
            <a:pPr lvl="2"/>
            <a:r>
              <a:rPr lang="en-US" sz="2200" dirty="0" smtClean="0"/>
              <a:t>Drive enough reviews to key venues</a:t>
            </a:r>
          </a:p>
          <a:p>
            <a:pPr lvl="2"/>
            <a:r>
              <a:rPr lang="en-US" sz="2200" dirty="0" smtClean="0"/>
              <a:t>Ensure reliable rating</a:t>
            </a:r>
          </a:p>
          <a:p>
            <a:pPr lvl="2"/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>
                <a:solidFill>
                  <a:srgbClr val="990000"/>
                </a:solidFill>
              </a:rPr>
              <a:t>first </a:t>
            </a:r>
            <a:r>
              <a:rPr lang="en-US" sz="2600" dirty="0"/>
              <a:t>large-scale measurement study on Quora</a:t>
            </a:r>
          </a:p>
          <a:p>
            <a:endParaRPr lang="en-US" sz="2600" dirty="0"/>
          </a:p>
          <a:p>
            <a:r>
              <a:rPr lang="en-US" dirty="0"/>
              <a:t>Graph structures contribute to effective content discovery</a:t>
            </a:r>
          </a:p>
          <a:p>
            <a:pPr lvl="1"/>
            <a:r>
              <a:rPr lang="en-US" dirty="0"/>
              <a:t>Social graph indicates content quality</a:t>
            </a:r>
          </a:p>
          <a:p>
            <a:pPr lvl="1"/>
            <a:r>
              <a:rPr lang="en-US" dirty="0"/>
              <a:t>Question graph focuses user attention</a:t>
            </a:r>
          </a:p>
          <a:p>
            <a:endParaRPr lang="en-US" sz="2200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"/>
    </mc:Choice>
    <mc:Fallback xmlns="">
      <p:transition xmlns:p14="http://schemas.microsoft.com/office/powerpoint/2010/main" spd="slow" advTm="22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21" y="2943009"/>
            <a:ext cx="8045116" cy="11430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Thank you!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Questions?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36453" y="46797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0"/>
    </mc:Choice>
    <mc:Fallback xmlns="">
      <p:transition xmlns:p14="http://schemas.microsoft.com/office/powerpoint/2010/main" spd="slow" advTm="218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2932" r="8982" b="11013"/>
          <a:stretch/>
        </p:blipFill>
        <p:spPr>
          <a:xfrm>
            <a:off x="7167308" y="4774045"/>
            <a:ext cx="1653025" cy="2103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Q&amp;A Services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116" cy="50320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 and Answer (Q&amp;A) sites </a:t>
            </a:r>
          </a:p>
          <a:p>
            <a:pPr lvl="1"/>
            <a:r>
              <a:rPr lang="en-US" sz="2200" dirty="0" smtClean="0"/>
              <a:t>Web services where people ask and answer questions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i="1" dirty="0" smtClean="0">
                <a:solidFill>
                  <a:schemeClr val="accent1"/>
                </a:solidFill>
              </a:rPr>
              <a:t>crowd-sourced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/>
              <a:t>way to search information</a:t>
            </a:r>
          </a:p>
          <a:p>
            <a:r>
              <a:rPr lang="en-US" dirty="0" smtClean="0"/>
              <a:t>Large online knowledge repositories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altLang="zh-CN" dirty="0">
                <a:solidFill>
                  <a:schemeClr val="accent1"/>
                </a:solidFill>
              </a:rPr>
              <a:t>As the Q&amp;A systems </a:t>
            </a:r>
            <a:r>
              <a:rPr lang="en-US" altLang="zh-CN" dirty="0" smtClean="0">
                <a:solidFill>
                  <a:schemeClr val="accent1"/>
                </a:solidFill>
              </a:rPr>
              <a:t>grow to massive scales… </a:t>
            </a:r>
            <a:endParaRPr lang="en-US" altLang="zh-CN" dirty="0">
              <a:solidFill>
                <a:schemeClr val="accent1"/>
              </a:solidFill>
            </a:endParaRPr>
          </a:p>
          <a:p>
            <a:pPr lvl="1"/>
            <a:r>
              <a:rPr lang="en-US" altLang="zh-CN" sz="2200" dirty="0" smtClean="0"/>
              <a:t>More difficult for users to </a:t>
            </a:r>
            <a:r>
              <a:rPr lang="en-US" altLang="zh-CN" sz="2200" dirty="0"/>
              <a:t>locate useful </a:t>
            </a:r>
            <a:r>
              <a:rPr lang="en-US" altLang="zh-CN" sz="2200" dirty="0" smtClean="0"/>
              <a:t>answers </a:t>
            </a:r>
            <a:br>
              <a:rPr lang="en-US" altLang="zh-CN" sz="2200" dirty="0" smtClean="0"/>
            </a:br>
            <a:r>
              <a:rPr lang="en-US" altLang="zh-CN" sz="2200" dirty="0" smtClean="0"/>
              <a:t>or </a:t>
            </a:r>
            <a:r>
              <a:rPr lang="en-US" altLang="zh-CN" sz="2200" dirty="0"/>
              <a:t>interesting </a:t>
            </a:r>
            <a:r>
              <a:rPr lang="en-US" altLang="zh-CN" sz="2200" dirty="0" smtClean="0"/>
              <a:t>questions</a:t>
            </a:r>
          </a:p>
          <a:p>
            <a:pPr lvl="1"/>
            <a:r>
              <a:rPr lang="en-US" altLang="zh-CN" sz="2200" dirty="0" smtClean="0"/>
              <a:t>Low</a:t>
            </a:r>
            <a:r>
              <a:rPr lang="en-US" altLang="zh-CN" sz="2200" dirty="0"/>
              <a:t>-value questions </a:t>
            </a:r>
            <a:r>
              <a:rPr lang="en-US" altLang="zh-CN" sz="2200" dirty="0" smtClean="0"/>
              <a:t>(spam</a:t>
            </a:r>
            <a:r>
              <a:rPr lang="en-US" altLang="zh-CN" sz="2200" dirty="0"/>
              <a:t>) overwhelm the system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31370" b="45860"/>
          <a:stretch/>
        </p:blipFill>
        <p:spPr>
          <a:xfrm>
            <a:off x="982860" y="3431867"/>
            <a:ext cx="2726331" cy="46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60" y="3883353"/>
            <a:ext cx="2740061" cy="767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6110" y="3323323"/>
            <a:ext cx="4797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300+ Million questions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1+ </a:t>
            </a:r>
            <a:r>
              <a:rPr lang="en-US" sz="2000" dirty="0" smtClean="0"/>
              <a:t>Billion answers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316111" y="41001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3.5+ Million questions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6.8+ Million answers</a:t>
            </a:r>
            <a:endParaRPr lang="en-US" sz="2000" dirty="0"/>
          </a:p>
        </p:txBody>
      </p:sp>
      <p:pic>
        <p:nvPicPr>
          <p:cNvPr id="10" name="Picture 9" descr="Screen Shot 2013-04-05 at 10.44.57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5"/>
          <a:stretch/>
        </p:blipFill>
        <p:spPr>
          <a:xfrm>
            <a:off x="829993" y="2812333"/>
            <a:ext cx="5986426" cy="93305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 descr="Screen Shot 2013-04-05 at 10.44.03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6"/>
          <a:stretch/>
        </p:blipFill>
        <p:spPr>
          <a:xfrm>
            <a:off x="624310" y="3745388"/>
            <a:ext cx="7338579" cy="568534"/>
          </a:xfrm>
          <a:prstGeom prst="rect">
            <a:avLst/>
          </a:prstGeom>
          <a:ln>
            <a:solidFill>
              <a:srgbClr val="252731"/>
            </a:solidFill>
          </a:ln>
        </p:spPr>
      </p:pic>
      <p:pic>
        <p:nvPicPr>
          <p:cNvPr id="13" name="Picture 12" descr="Screen Shot 2013-04-05 at 11.01.0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0" y="4241559"/>
            <a:ext cx="6805562" cy="488797"/>
          </a:xfrm>
          <a:prstGeom prst="rect">
            <a:avLst/>
          </a:prstGeom>
          <a:ln>
            <a:solidFill>
              <a:srgbClr val="25273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5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74"/>
    </mc:Choice>
    <mc:Fallback xmlns="">
      <p:transition xmlns:p14="http://schemas.microsoft.com/office/powerpoint/2010/main" spd="slow" advTm="734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013-05-01 11.57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10" y="749169"/>
            <a:ext cx="3521463" cy="5282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Quora</a:t>
            </a:r>
            <a:r>
              <a:rPr lang="en-US" dirty="0" smtClean="0">
                <a:solidFill>
                  <a:schemeClr val="tx1"/>
                </a:solidFill>
              </a:rPr>
              <a:t> - Social Q&amp;A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68" y="5582120"/>
            <a:ext cx="270639" cy="396240"/>
          </a:xfrm>
        </p:spPr>
        <p:txBody>
          <a:bodyPr/>
          <a:lstStyle/>
          <a:p>
            <a:fld id="{162F1D00-BD13-4404-86B0-79703945A0A7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600200"/>
            <a:ext cx="8045116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“Hottest” </a:t>
            </a:r>
            <a:r>
              <a:rPr lang="en-US" dirty="0"/>
              <a:t>(</a:t>
            </a:r>
            <a:r>
              <a:rPr lang="en-US" dirty="0" smtClean="0"/>
              <a:t>most successful) today</a:t>
            </a:r>
          </a:p>
          <a:p>
            <a:pPr lvl="1"/>
            <a:r>
              <a:rPr lang="en-US" sz="2000" dirty="0" smtClean="0"/>
              <a:t>First social network based Q&amp;A</a:t>
            </a:r>
          </a:p>
          <a:p>
            <a:pPr lvl="1"/>
            <a:r>
              <a:rPr lang="en-US" sz="2000" dirty="0"/>
              <a:t>350% t</a:t>
            </a:r>
            <a:r>
              <a:rPr lang="en-US" sz="2000" dirty="0" smtClean="0"/>
              <a:t>raffic </a:t>
            </a:r>
            <a:r>
              <a:rPr lang="en-US" sz="2000" dirty="0"/>
              <a:t>growth </a:t>
            </a:r>
            <a:r>
              <a:rPr lang="en-US" sz="2000" dirty="0" smtClean="0"/>
              <a:t>in 2012 </a:t>
            </a:r>
          </a:p>
          <a:p>
            <a:pPr lvl="1"/>
            <a:r>
              <a:rPr lang="en-US" sz="2000" dirty="0" smtClean="0"/>
              <a:t>Many answers are returned </a:t>
            </a:r>
            <a:br>
              <a:rPr lang="en-US" sz="2000" dirty="0" smtClean="0"/>
            </a:br>
            <a:r>
              <a:rPr lang="en-US" sz="2000" dirty="0" smtClean="0"/>
              <a:t>as top answers to Google queries</a:t>
            </a:r>
          </a:p>
          <a:p>
            <a:endParaRPr lang="en-US" sz="2000" dirty="0"/>
          </a:p>
          <a:p>
            <a:r>
              <a:rPr lang="en-US" dirty="0" smtClean="0"/>
              <a:t>Quora’s advantages</a:t>
            </a:r>
          </a:p>
          <a:p>
            <a:pPr lvl="1"/>
            <a:r>
              <a:rPr lang="en-US" sz="2000" dirty="0" smtClean="0"/>
              <a:t>High-quality questions and answers</a:t>
            </a:r>
          </a:p>
          <a:p>
            <a:pPr lvl="1"/>
            <a:r>
              <a:rPr lang="en-US" sz="2000" dirty="0" smtClean="0"/>
              <a:t>True domain experts participation </a:t>
            </a:r>
          </a:p>
          <a:p>
            <a:pPr marL="41148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politicians</a:t>
            </a:r>
            <a:r>
              <a:rPr lang="en-US" sz="2000" dirty="0"/>
              <a:t>, actors, startup </a:t>
            </a:r>
            <a:r>
              <a:rPr lang="en-US" sz="2000" dirty="0" smtClean="0"/>
              <a:t>founders, etc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266610" y="707664"/>
            <a:ext cx="3521463" cy="5282195"/>
            <a:chOff x="5321554" y="1517769"/>
            <a:chExt cx="3403025" cy="5095258"/>
          </a:xfrm>
        </p:grpSpPr>
        <p:pic>
          <p:nvPicPr>
            <p:cNvPr id="3" name="Picture 2" descr="2013-04-26 15.20.4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690" y="1517769"/>
              <a:ext cx="3354067" cy="5031101"/>
            </a:xfrm>
            <a:prstGeom prst="rect">
              <a:avLst/>
            </a:prstGeom>
          </p:spPr>
        </p:pic>
        <p:pic>
          <p:nvPicPr>
            <p:cNvPr id="5" name="Picture 4" descr="2013-04-26 15.20.54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02" b="27493"/>
            <a:stretch/>
          </p:blipFill>
          <p:spPr>
            <a:xfrm>
              <a:off x="5321554" y="3595948"/>
              <a:ext cx="3403025" cy="30170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0271">
            <a:off x="6949959" y="3672032"/>
            <a:ext cx="1577492" cy="1987640"/>
          </a:xfrm>
          <a:prstGeom prst="rect">
            <a:avLst/>
          </a:prstGeom>
        </p:spPr>
      </p:pic>
      <p:pic>
        <p:nvPicPr>
          <p:cNvPr id="13" name="Picture 12" descr="2013-05-01 11.59.0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10" y="719163"/>
            <a:ext cx="3513796" cy="5270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4444" y="5931440"/>
            <a:ext cx="7778920" cy="655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does </a:t>
            </a:r>
            <a:r>
              <a:rPr lang="en-US" sz="2400" dirty="0" err="1" smtClean="0"/>
              <a:t>Quora’s</a:t>
            </a:r>
            <a:r>
              <a:rPr lang="en-US" sz="2400" dirty="0" smtClean="0"/>
              <a:t> internal structures contribute to its success?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2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91"/>
    </mc:Choice>
    <mc:Fallback xmlns="">
      <p:transition xmlns:p14="http://schemas.microsoft.com/office/powerpoint/2010/main" spd="slow" advTm="1131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Measurement Study of Quora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192911" cy="448168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Limited understanding of Quora</a:t>
            </a:r>
          </a:p>
          <a:p>
            <a:pPr lvl="1"/>
            <a:r>
              <a:rPr lang="en-US" sz="2200" dirty="0" smtClean="0"/>
              <a:t>Size of site (questions, users), growth rate</a:t>
            </a:r>
          </a:p>
          <a:p>
            <a:pPr lvl="1"/>
            <a:r>
              <a:rPr lang="en-US" sz="2200" dirty="0" smtClean="0"/>
              <a:t>Mechanisms for content discovery, quality control</a:t>
            </a:r>
          </a:p>
          <a:p>
            <a:pPr marL="411480" lvl="1" indent="0">
              <a:buNone/>
            </a:pPr>
            <a:endParaRPr lang="en-US" sz="2000" dirty="0"/>
          </a:p>
          <a:p>
            <a:r>
              <a:rPr lang="en-US" sz="2600" dirty="0" smtClean="0"/>
              <a:t>Questions we asked in our study</a:t>
            </a:r>
          </a:p>
          <a:p>
            <a:pPr lvl="1"/>
            <a:r>
              <a:rPr lang="en-US" sz="2200" dirty="0" smtClean="0"/>
              <a:t>How does Quora grow over time?</a:t>
            </a:r>
          </a:p>
          <a:p>
            <a:pPr lvl="1"/>
            <a:r>
              <a:rPr lang="en-US" sz="2200" dirty="0" smtClean="0"/>
              <a:t>What’s the impact of social graph on Q&amp;A activities? </a:t>
            </a:r>
          </a:p>
          <a:p>
            <a:pPr lvl="1"/>
            <a:r>
              <a:rPr lang="en-US" sz="2200" dirty="0" smtClean="0"/>
              <a:t>How does Quora direct users to the valuable content?</a:t>
            </a:r>
            <a:br>
              <a:rPr lang="en-US" sz="2200" dirty="0" smtClean="0"/>
            </a:br>
            <a:r>
              <a:rPr lang="en-US" sz="2200" dirty="0" smtClean="0"/>
              <a:t>Match experts w/ questions, and seekers w/ answers</a:t>
            </a: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778" y="1205089"/>
            <a:ext cx="1947332" cy="1460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35"/>
    </mc:Choice>
    <mc:Fallback xmlns="">
      <p:transition xmlns:p14="http://schemas.microsoft.com/office/powerpoint/2010/main" spd="slow" advTm="541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Characterizing Quora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Analyzing Graph Structures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Implications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7"/>
    </mc:Choice>
    <mc:Fallback xmlns="">
      <p:transition xmlns:p14="http://schemas.microsoft.com/office/powerpoint/2010/main" spd="slow" advTm="184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7139" y="1341306"/>
            <a:ext cx="8205177" cy="4924029"/>
            <a:chOff x="297139" y="1341306"/>
            <a:chExt cx="8205177" cy="4924029"/>
          </a:xfrm>
        </p:grpSpPr>
        <p:pic>
          <p:nvPicPr>
            <p:cNvPr id="3" name="Picture 2" descr="Screen Shot 2013-04-22 at 7.36.22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23"/>
            <a:stretch/>
          </p:blipFill>
          <p:spPr>
            <a:xfrm>
              <a:off x="297139" y="1341306"/>
              <a:ext cx="8205177" cy="4924028"/>
            </a:xfrm>
            <a:prstGeom prst="rect">
              <a:avLst/>
            </a:prstGeom>
          </p:spPr>
        </p:pic>
        <p:pic>
          <p:nvPicPr>
            <p:cNvPr id="16" name="Picture 15" descr="Screen Shot 2013-04-22 at 7.36.22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84" r="34142" b="5630"/>
            <a:stretch/>
          </p:blipFill>
          <p:spPr>
            <a:xfrm>
              <a:off x="297140" y="3428551"/>
              <a:ext cx="5403750" cy="2836784"/>
            </a:xfrm>
            <a:prstGeom prst="rect">
              <a:avLst/>
            </a:prstGeom>
          </p:spPr>
        </p:pic>
        <p:pic>
          <p:nvPicPr>
            <p:cNvPr id="17" name="Picture 16" descr="Screen Shot 2013-04-22 at 7.36.22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3" t="67850" b="625"/>
            <a:stretch/>
          </p:blipFill>
          <p:spPr>
            <a:xfrm>
              <a:off x="5954888" y="4135273"/>
              <a:ext cx="2547428" cy="2130061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76105" y="1814784"/>
            <a:ext cx="165482" cy="30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5116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Typical Question Page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4342" y="4021666"/>
            <a:ext cx="964233" cy="1017925"/>
            <a:chOff x="3273974" y="-1247879"/>
            <a:chExt cx="964233" cy="1017925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3273974" y="-766992"/>
              <a:ext cx="101127" cy="537038"/>
            </a:xfrm>
            <a:prstGeom prst="straightConnector1">
              <a:avLst/>
            </a:prstGeom>
            <a:ln w="76200" cmpd="sng">
              <a:solidFill>
                <a:srgbClr val="99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324538" y="-1247879"/>
              <a:ext cx="913669" cy="492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/>
                <a:t>Votes</a:t>
              </a:r>
              <a:endParaRPr lang="en-US" sz="2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954182" y="1701904"/>
            <a:ext cx="2566340" cy="2277429"/>
            <a:chOff x="5954182" y="1701904"/>
            <a:chExt cx="2566340" cy="2277429"/>
          </a:xfrm>
        </p:grpSpPr>
        <p:sp>
          <p:nvSpPr>
            <p:cNvPr id="49" name="TextBox 48"/>
            <p:cNvSpPr txBox="1"/>
            <p:nvPr/>
          </p:nvSpPr>
          <p:spPr>
            <a:xfrm>
              <a:off x="5954182" y="1701904"/>
              <a:ext cx="2566340" cy="492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/>
                <a:t>Related Questions</a:t>
              </a:r>
              <a:endParaRPr lang="en-US" sz="2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78107" y="2203005"/>
              <a:ext cx="2510098" cy="1776328"/>
            </a:xfrm>
            <a:prstGeom prst="rect">
              <a:avLst/>
            </a:prstGeom>
            <a:noFill/>
            <a:ln w="571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3778" y="1316116"/>
            <a:ext cx="4300144" cy="886889"/>
            <a:chOff x="733778" y="1316116"/>
            <a:chExt cx="4300144" cy="886889"/>
          </a:xfrm>
        </p:grpSpPr>
        <p:sp>
          <p:nvSpPr>
            <p:cNvPr id="26" name="TextBox 25"/>
            <p:cNvSpPr txBox="1"/>
            <p:nvPr/>
          </p:nvSpPr>
          <p:spPr>
            <a:xfrm>
              <a:off x="4066815" y="1316116"/>
              <a:ext cx="967107" cy="492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/>
                <a:t>Topics</a:t>
              </a:r>
              <a:endParaRPr lang="en-US" sz="2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3778" y="1814784"/>
              <a:ext cx="4275665" cy="388221"/>
            </a:xfrm>
            <a:prstGeom prst="rect">
              <a:avLst/>
            </a:prstGeom>
            <a:noFill/>
            <a:ln w="571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3779" y="2214099"/>
            <a:ext cx="4299548" cy="1572284"/>
            <a:chOff x="733779" y="2214099"/>
            <a:chExt cx="4299548" cy="1572284"/>
          </a:xfrm>
        </p:grpSpPr>
        <p:sp>
          <p:nvSpPr>
            <p:cNvPr id="20" name="TextBox 19"/>
            <p:cNvSpPr txBox="1"/>
            <p:nvPr/>
          </p:nvSpPr>
          <p:spPr>
            <a:xfrm>
              <a:off x="3691606" y="3293940"/>
              <a:ext cx="1341721" cy="492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/>
                <a:t>Question</a:t>
              </a:r>
              <a:endParaRPr lang="en-US" sz="26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3779" y="2214099"/>
              <a:ext cx="4275664" cy="1073789"/>
            </a:xfrm>
            <a:prstGeom prst="rect">
              <a:avLst/>
            </a:prstGeom>
            <a:noFill/>
            <a:ln w="571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3777" y="4669963"/>
            <a:ext cx="4301468" cy="1595372"/>
            <a:chOff x="733777" y="4669963"/>
            <a:chExt cx="4301468" cy="1595372"/>
          </a:xfrm>
        </p:grpSpPr>
        <p:sp>
          <p:nvSpPr>
            <p:cNvPr id="31" name="TextBox 30"/>
            <p:cNvSpPr txBox="1"/>
            <p:nvPr/>
          </p:nvSpPr>
          <p:spPr>
            <a:xfrm>
              <a:off x="3901914" y="4669963"/>
              <a:ext cx="1133331" cy="492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600" dirty="0" smtClean="0"/>
                <a:t>Answer</a:t>
              </a:r>
              <a:endParaRPr lang="en-US" sz="26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3777" y="5164668"/>
              <a:ext cx="4275665" cy="1100667"/>
            </a:xfrm>
            <a:prstGeom prst="rect">
              <a:avLst/>
            </a:prstGeom>
            <a:noFill/>
            <a:ln w="571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8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16"/>
    </mc:Choice>
    <mc:Fallback xmlns="">
      <p:transition xmlns:p14="http://schemas.microsoft.com/office/powerpoint/2010/main" spd="slow" advTm="268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684461" y="5509555"/>
            <a:ext cx="3140528" cy="789110"/>
            <a:chOff x="1684461" y="5509555"/>
            <a:chExt cx="3140528" cy="78911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684461" y="5883231"/>
              <a:ext cx="588211" cy="2764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850216" y="5862374"/>
              <a:ext cx="1203183" cy="146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489734" y="5760840"/>
              <a:ext cx="622969" cy="362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673723" y="6146265"/>
              <a:ext cx="40641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600643" y="5509555"/>
              <a:ext cx="753966" cy="428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454744" y="5704050"/>
              <a:ext cx="370245" cy="4422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499884" y="6217975"/>
              <a:ext cx="1318136" cy="138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376987" y="3766281"/>
            <a:ext cx="3302000" cy="777610"/>
            <a:chOff x="1376987" y="3781833"/>
            <a:chExt cx="3302000" cy="777610"/>
          </a:xfrm>
        </p:grpSpPr>
        <p:cxnSp>
          <p:nvCxnSpPr>
            <p:cNvPr id="41" name="Straight Connector 40"/>
            <p:cNvCxnSpPr>
              <a:stCxn id="98" idx="3"/>
              <a:endCxn id="97" idx="1"/>
            </p:cNvCxnSpPr>
            <p:nvPr/>
          </p:nvCxnSpPr>
          <p:spPr>
            <a:xfrm flipV="1">
              <a:off x="1626760" y="3781833"/>
              <a:ext cx="1242558" cy="117291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76987" y="4023369"/>
              <a:ext cx="895685" cy="53607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92987" y="3816159"/>
              <a:ext cx="660412" cy="74328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97" idx="3"/>
            </p:cNvCxnSpPr>
            <p:nvPr/>
          </p:nvCxnSpPr>
          <p:spPr>
            <a:xfrm>
              <a:off x="3237480" y="3781833"/>
              <a:ext cx="1441507" cy="181378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/>
          <p:cNvSpPr/>
          <p:nvPr/>
        </p:nvSpPr>
        <p:spPr>
          <a:xfrm rot="559790">
            <a:off x="2612622" y="3118408"/>
            <a:ext cx="2328683" cy="1407135"/>
          </a:xfrm>
          <a:prstGeom prst="ellipse">
            <a:avLst/>
          </a:prstGeom>
          <a:solidFill>
            <a:schemeClr val="accent4">
              <a:alpha val="11000"/>
            </a:schemeClr>
          </a:soli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008437" y="3315991"/>
            <a:ext cx="2769100" cy="1449136"/>
          </a:xfrm>
          <a:prstGeom prst="ellipse">
            <a:avLst/>
          </a:prstGeom>
          <a:solidFill>
            <a:schemeClr val="accent4">
              <a:alpha val="11000"/>
            </a:schemeClr>
          </a:soli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Graphs, Graphs, More Graphs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00255" cy="1319804"/>
          </a:xfrm>
        </p:spPr>
        <p:txBody>
          <a:bodyPr>
            <a:noAutofit/>
          </a:bodyPr>
          <a:lstStyle/>
          <a:p>
            <a:r>
              <a:rPr lang="en-US" sz="2200" i="1" dirty="0">
                <a:solidFill>
                  <a:srgbClr val="800000"/>
                </a:solidFill>
              </a:rPr>
              <a:t>User-topic graph</a:t>
            </a:r>
            <a:r>
              <a:rPr lang="en-US" sz="2200" dirty="0"/>
              <a:t>: user following </a:t>
            </a:r>
            <a:r>
              <a:rPr lang="en-US" sz="2200" dirty="0" smtClean="0"/>
              <a:t>topics</a:t>
            </a:r>
            <a:endParaRPr lang="en-US" sz="2200" i="1" dirty="0" smtClean="0">
              <a:solidFill>
                <a:srgbClr val="800000"/>
              </a:solidFill>
            </a:endParaRPr>
          </a:p>
          <a:p>
            <a:r>
              <a:rPr lang="en-US" sz="2200" i="1" dirty="0" smtClean="0">
                <a:solidFill>
                  <a:srgbClr val="800000"/>
                </a:solidFill>
              </a:rPr>
              <a:t>Social graph</a:t>
            </a:r>
            <a:r>
              <a:rPr lang="en-US" sz="2200" dirty="0" smtClean="0"/>
              <a:t>: user following other users </a:t>
            </a:r>
          </a:p>
          <a:p>
            <a:r>
              <a:rPr lang="en-US" sz="2200" i="1" dirty="0" smtClean="0">
                <a:solidFill>
                  <a:srgbClr val="800000"/>
                </a:solidFill>
              </a:rPr>
              <a:t>Related question </a:t>
            </a:r>
            <a:r>
              <a:rPr lang="en-US" sz="2200" i="1" dirty="0">
                <a:solidFill>
                  <a:srgbClr val="800000"/>
                </a:solidFill>
              </a:rPr>
              <a:t>graph</a:t>
            </a:r>
            <a:r>
              <a:rPr lang="en-US" sz="2200" dirty="0" smtClean="0"/>
              <a:t>: connecting related </a:t>
            </a:r>
            <a:r>
              <a:rPr lang="en-US" sz="2200" dirty="0"/>
              <a:t>questions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1376987" y="4471990"/>
            <a:ext cx="307474" cy="1114216"/>
          </a:xfrm>
          <a:prstGeom prst="straightConnector1">
            <a:avLst/>
          </a:prstGeom>
          <a:ln w="38100" cmpd="sng"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2899662" y="4688807"/>
            <a:ext cx="307474" cy="1114216"/>
          </a:xfrm>
          <a:prstGeom prst="straightConnector1">
            <a:avLst/>
          </a:prstGeom>
          <a:ln w="38100" cmpd="sng"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346207" y="4275797"/>
            <a:ext cx="664359" cy="1483433"/>
          </a:xfrm>
          <a:prstGeom prst="straightConnector1">
            <a:avLst/>
          </a:prstGeom>
          <a:ln w="38100" cmpd="sng"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407529" y="3651954"/>
            <a:ext cx="614935" cy="256006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022464" y="3651954"/>
            <a:ext cx="112307" cy="27005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22464" y="3651954"/>
            <a:ext cx="847570" cy="28342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29883" y="2920004"/>
            <a:ext cx="72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4812680" y="4249299"/>
            <a:ext cx="187149" cy="1823708"/>
          </a:xfrm>
          <a:prstGeom prst="straightConnector1">
            <a:avLst/>
          </a:prstGeom>
          <a:ln w="38100" cmpd="sng"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258598" y="3592573"/>
            <a:ext cx="3566391" cy="1042777"/>
            <a:chOff x="1258598" y="3592573"/>
            <a:chExt cx="3566391" cy="1042777"/>
          </a:xfrm>
        </p:grpSpPr>
        <p:sp>
          <p:nvSpPr>
            <p:cNvPr id="35" name="Rectangle 34"/>
            <p:cNvSpPr/>
            <p:nvPr/>
          </p:nvSpPr>
          <p:spPr>
            <a:xfrm>
              <a:off x="4456827" y="3768560"/>
              <a:ext cx="368162" cy="34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3366FF"/>
                  </a:solidFill>
                </a:rPr>
                <a:t>Q</a:t>
              </a:r>
              <a:endParaRPr lang="en-US" sz="2000" dirty="0">
                <a:solidFill>
                  <a:srgbClr val="3366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9318" y="3592573"/>
              <a:ext cx="368162" cy="34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3366FF"/>
                  </a:solidFill>
                </a:rPr>
                <a:t>Q</a:t>
              </a:r>
              <a:endParaRPr lang="en-US" sz="2000" dirty="0">
                <a:solidFill>
                  <a:srgbClr val="3366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258598" y="3709864"/>
              <a:ext cx="368162" cy="34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3366FF"/>
                  </a:solidFill>
                </a:rPr>
                <a:t>Q</a:t>
              </a:r>
              <a:endParaRPr lang="en-US" sz="2000" dirty="0">
                <a:solidFill>
                  <a:srgbClr val="3366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45802" y="4287935"/>
              <a:ext cx="368162" cy="34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3366FF"/>
                  </a:solidFill>
                </a:rPr>
                <a:t>Q</a:t>
              </a:r>
              <a:endParaRPr lang="en-US" sz="2000" dirty="0">
                <a:solidFill>
                  <a:srgbClr val="3366FF"/>
                </a:solidFill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6817564" y="3315991"/>
            <a:ext cx="368162" cy="3474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Q</a:t>
            </a:r>
            <a:endParaRPr lang="en-US" sz="2000" dirty="0">
              <a:solidFill>
                <a:srgbClr val="3366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189306" y="3901884"/>
            <a:ext cx="1922505" cy="353491"/>
            <a:chOff x="6189306" y="3901884"/>
            <a:chExt cx="1922505" cy="353491"/>
          </a:xfrm>
        </p:grpSpPr>
        <p:sp>
          <p:nvSpPr>
            <p:cNvPr id="102" name="Rectangle 101"/>
            <p:cNvSpPr/>
            <p:nvPr/>
          </p:nvSpPr>
          <p:spPr>
            <a:xfrm>
              <a:off x="6189306" y="3901884"/>
              <a:ext cx="368162" cy="34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951427" y="3903947"/>
              <a:ext cx="368162" cy="34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43649" y="3907960"/>
              <a:ext cx="368162" cy="34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13305" y="3889172"/>
            <a:ext cx="1949666" cy="378044"/>
            <a:chOff x="6224821" y="4265860"/>
            <a:chExt cx="1949666" cy="37804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b="8605"/>
            <a:stretch/>
          </p:blipFill>
          <p:spPr>
            <a:xfrm>
              <a:off x="6224821" y="4265989"/>
              <a:ext cx="348338" cy="36576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b="8605"/>
            <a:stretch/>
          </p:blipFill>
          <p:spPr>
            <a:xfrm>
              <a:off x="6992326" y="4265860"/>
              <a:ext cx="348338" cy="36576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b="8605"/>
            <a:stretch/>
          </p:blipFill>
          <p:spPr>
            <a:xfrm>
              <a:off x="7826149" y="4278144"/>
              <a:ext cx="348338" cy="365760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8605"/>
          <a:stretch/>
        </p:blipFill>
        <p:spPr>
          <a:xfrm>
            <a:off x="6520569" y="3312837"/>
            <a:ext cx="348338" cy="36576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626904" y="5005826"/>
            <a:ext cx="1857883" cy="372133"/>
            <a:chOff x="5729364" y="5318782"/>
            <a:chExt cx="2033429" cy="417955"/>
          </a:xfrm>
        </p:grpSpPr>
        <p:grpSp>
          <p:nvGrpSpPr>
            <p:cNvPr id="90" name="Group 89"/>
            <p:cNvGrpSpPr/>
            <p:nvPr/>
          </p:nvGrpSpPr>
          <p:grpSpPr>
            <a:xfrm>
              <a:off x="5729364" y="5318783"/>
              <a:ext cx="1292054" cy="417954"/>
              <a:chOff x="6161781" y="4154437"/>
              <a:chExt cx="1292054" cy="417954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rcRect b="8605"/>
              <a:stretch/>
            </p:blipFill>
            <p:spPr>
              <a:xfrm>
                <a:off x="6161781" y="4161593"/>
                <a:ext cx="391231" cy="41079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rcRect b="8605"/>
              <a:stretch/>
            </p:blipFill>
            <p:spPr>
              <a:xfrm>
                <a:off x="6603161" y="4161591"/>
                <a:ext cx="391231" cy="410798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rcRect b="8605"/>
              <a:stretch/>
            </p:blipFill>
            <p:spPr>
              <a:xfrm>
                <a:off x="7062604" y="4154437"/>
                <a:ext cx="391231" cy="410798"/>
              </a:xfrm>
              <a:prstGeom prst="rect">
                <a:avLst/>
              </a:prstGeom>
            </p:spPr>
          </p:pic>
        </p:grp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b="8605"/>
            <a:stretch/>
          </p:blipFill>
          <p:spPr>
            <a:xfrm>
              <a:off x="7371562" y="5318782"/>
              <a:ext cx="391231" cy="410798"/>
            </a:xfrm>
            <a:prstGeom prst="rect">
              <a:avLst/>
            </a:prstGeom>
          </p:spPr>
        </p:pic>
      </p:grpSp>
      <p:sp>
        <p:nvSpPr>
          <p:cNvPr id="24" name="Rounded Rectangular Callout 23"/>
          <p:cNvSpPr/>
          <p:nvPr/>
        </p:nvSpPr>
        <p:spPr>
          <a:xfrm>
            <a:off x="5467655" y="3000550"/>
            <a:ext cx="2802503" cy="2758680"/>
          </a:xfrm>
          <a:prstGeom prst="wedgeRoundRectCallout">
            <a:avLst>
              <a:gd name="adj1" fmla="val -74777"/>
              <a:gd name="adj2" fmla="val -14350"/>
              <a:gd name="adj3" fmla="val 16667"/>
            </a:avLst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75836" y="4543891"/>
            <a:ext cx="1838797" cy="391387"/>
            <a:chOff x="5675836" y="4543891"/>
            <a:chExt cx="1838797" cy="39138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5836" y="4567407"/>
              <a:ext cx="317707" cy="36787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9174" y="4567407"/>
              <a:ext cx="317707" cy="367871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814" y="4567407"/>
              <a:ext cx="317707" cy="367871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6926" y="4543891"/>
              <a:ext cx="317707" cy="367871"/>
            </a:xfrm>
            <a:prstGeom prst="rect">
              <a:avLst/>
            </a:prstGeom>
          </p:spPr>
        </p:pic>
      </p:grpSp>
      <p:cxnSp>
        <p:nvCxnSpPr>
          <p:cNvPr id="91" name="Straight Arrow Connector 90"/>
          <p:cNvCxnSpPr>
            <a:stCxn id="82" idx="0"/>
            <a:endCxn id="103" idx="2"/>
          </p:cNvCxnSpPr>
          <p:nvPr/>
        </p:nvCxnSpPr>
        <p:spPr>
          <a:xfrm flipH="1" flipV="1">
            <a:off x="7135508" y="4251362"/>
            <a:ext cx="186450" cy="39344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0"/>
          </p:cNvCxnSpPr>
          <p:nvPr/>
        </p:nvCxnSpPr>
        <p:spPr>
          <a:xfrm flipV="1">
            <a:off x="6161762" y="4275797"/>
            <a:ext cx="205119" cy="3690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8" idx="0"/>
          </p:cNvCxnSpPr>
          <p:nvPr/>
        </p:nvCxnSpPr>
        <p:spPr>
          <a:xfrm flipV="1">
            <a:off x="5731689" y="4284680"/>
            <a:ext cx="555305" cy="36012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1" idx="0"/>
          </p:cNvCxnSpPr>
          <p:nvPr/>
        </p:nvCxnSpPr>
        <p:spPr>
          <a:xfrm flipH="1" flipV="1">
            <a:off x="6463771" y="4292254"/>
            <a:ext cx="128113" cy="35255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43622" y="5223958"/>
            <a:ext cx="4017698" cy="1420156"/>
            <a:chOff x="1343622" y="5223958"/>
            <a:chExt cx="4017698" cy="142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3622" y="5480176"/>
              <a:ext cx="548640" cy="548640"/>
            </a:xfrm>
            <a:prstGeom prst="ellipse">
              <a:avLst/>
            </a:prstGeom>
            <a:ln w="38100" cap="rnd" cmpd="sng">
              <a:solidFill>
                <a:srgbClr val="3366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2000" contrast="2000"/>
                      </a14:imgEffect>
                    </a14:imgLayer>
                  </a14:imgProps>
                </a:ext>
              </a:extLst>
            </a:blip>
            <a:srcRect l="18394" t="-1" r="41638" b="39958"/>
            <a:stretch/>
          </p:blipFill>
          <p:spPr>
            <a:xfrm>
              <a:off x="2190400" y="6095474"/>
              <a:ext cx="550568" cy="548640"/>
            </a:xfrm>
            <a:prstGeom prst="ellipse">
              <a:avLst/>
            </a:prstGeom>
            <a:ln w="28575" cap="rnd" cmpd="sng">
              <a:solidFill>
                <a:srgbClr val="3366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/>
            <a:srcRect l="44281" t="7417" r="34781" b="52494"/>
            <a:stretch/>
          </p:blipFill>
          <p:spPr>
            <a:xfrm>
              <a:off x="3075521" y="5798686"/>
              <a:ext cx="548640" cy="548640"/>
            </a:xfrm>
            <a:prstGeom prst="ellipse">
              <a:avLst/>
            </a:prstGeom>
            <a:ln w="28575" cap="rnd" cmpd="sng">
              <a:solidFill>
                <a:srgbClr val="3366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/>
            <a:srcRect l="45054" b="38720"/>
            <a:stretch/>
          </p:blipFill>
          <p:spPr>
            <a:xfrm>
              <a:off x="4010566" y="5223958"/>
              <a:ext cx="547453" cy="548640"/>
            </a:xfrm>
            <a:prstGeom prst="ellipse">
              <a:avLst/>
            </a:prstGeom>
            <a:ln w="38100" cap="rnd" cmpd="sng">
              <a:solidFill>
                <a:srgbClr val="3366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12680" y="6028816"/>
              <a:ext cx="548640" cy="548640"/>
            </a:xfrm>
            <a:prstGeom prst="ellipse">
              <a:avLst/>
            </a:prstGeom>
            <a:ln w="38100" cap="rnd" cmpd="sng">
              <a:solidFill>
                <a:srgbClr val="3366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cxnSp>
        <p:nvCxnSpPr>
          <p:cNvPr id="74" name="Straight Arrow Connector 73"/>
          <p:cNvCxnSpPr>
            <a:stCxn id="14" idx="0"/>
          </p:cNvCxnSpPr>
          <p:nvPr/>
        </p:nvCxnSpPr>
        <p:spPr>
          <a:xfrm flipV="1">
            <a:off x="4284293" y="4330823"/>
            <a:ext cx="170451" cy="893135"/>
          </a:xfrm>
          <a:prstGeom prst="straightConnector1">
            <a:avLst/>
          </a:prstGeom>
          <a:ln w="38100" cmpd="sng"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76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84"/>
    </mc:Choice>
    <mc:Fallback xmlns="">
      <p:transition xmlns:p14="http://schemas.microsoft.com/office/powerpoint/2010/main" spd="slow" advTm="612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11" grpId="0"/>
      <p:bldP spid="10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3075455"/>
            <a:ext cx="8045116" cy="364143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Crawling Quora</a:t>
            </a:r>
          </a:p>
          <a:p>
            <a:pPr lvl="1"/>
            <a:r>
              <a:rPr lang="en-US" sz="2200" dirty="0" smtClean="0"/>
              <a:t>Snowball-crawled related question graph (</a:t>
            </a:r>
            <a:r>
              <a:rPr lang="en-US" sz="2200" dirty="0"/>
              <a:t>August </a:t>
            </a:r>
            <a:r>
              <a:rPr lang="en-US" sz="2200" dirty="0" smtClean="0"/>
              <a:t>2012)</a:t>
            </a:r>
          </a:p>
          <a:p>
            <a:pPr lvl="1"/>
            <a:r>
              <a:rPr lang="en-US" sz="2200" dirty="0" smtClean="0"/>
              <a:t>Obtained the largest connected component</a:t>
            </a:r>
          </a:p>
          <a:p>
            <a:pPr lvl="1"/>
            <a:r>
              <a:rPr lang="en-US" sz="2200" dirty="0" smtClean="0"/>
              <a:t>Slow speed, minor impact to the site</a:t>
            </a:r>
          </a:p>
          <a:p>
            <a:pPr lvl="1"/>
            <a:endParaRPr lang="en-US" sz="2200" dirty="0"/>
          </a:p>
          <a:p>
            <a:r>
              <a:rPr lang="en-US" dirty="0" smtClean="0"/>
              <a:t>Using the dataset of </a:t>
            </a:r>
            <a:r>
              <a:rPr lang="en-US" dirty="0" err="1" smtClean="0"/>
              <a:t>StackOverflow</a:t>
            </a:r>
            <a:r>
              <a:rPr lang="en-US" dirty="0" smtClean="0"/>
              <a:t> as a comparison </a:t>
            </a:r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Data Collection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93906"/>
              </p:ext>
            </p:extLst>
          </p:nvPr>
        </p:nvGraphicFramePr>
        <p:xfrm>
          <a:off x="381822" y="1632796"/>
          <a:ext cx="8120494" cy="1381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39936"/>
                <a:gridCol w="1209949"/>
                <a:gridCol w="1161276"/>
                <a:gridCol w="991784"/>
                <a:gridCol w="940560"/>
                <a:gridCol w="1101346"/>
                <a:gridCol w="11756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</a:t>
                      </a:r>
                    </a:p>
                    <a:p>
                      <a:pPr algn="ctr"/>
                      <a:r>
                        <a:rPr lang="en-US" dirty="0" smtClean="0"/>
                        <a:t>Since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Answers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 </a:t>
                      </a:r>
                    </a:p>
                    <a:p>
                      <a:pPr algn="ctr"/>
                      <a:r>
                        <a:rPr lang="en-US" dirty="0" smtClean="0"/>
                        <a:t>Coverage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Oct.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Overflow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Jun.</a:t>
                      </a:r>
                      <a:r>
                        <a:rPr lang="en-US" baseline="0" dirty="0" smtClean="0"/>
                        <a:t> 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62666" y="5582120"/>
            <a:ext cx="270639" cy="396240"/>
          </a:xfrm>
        </p:spPr>
        <p:txBody>
          <a:bodyPr/>
          <a:lstStyle/>
          <a:p>
            <a:fld id="{162F1D00-BD13-4404-86B0-79703945A0A7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822" y="2642389"/>
            <a:ext cx="8120494" cy="4330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4224" y="2642389"/>
            <a:ext cx="8088092" cy="342277"/>
          </a:xfrm>
          <a:prstGeom prst="rect">
            <a:avLst/>
          </a:prstGeom>
          <a:noFill/>
          <a:ln w="571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29194" y="2247890"/>
            <a:ext cx="3008435" cy="394499"/>
          </a:xfrm>
          <a:prstGeom prst="rect">
            <a:avLst/>
          </a:prstGeom>
          <a:noFill/>
          <a:ln w="571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1398" y="2241346"/>
            <a:ext cx="1098279" cy="401043"/>
          </a:xfrm>
          <a:prstGeom prst="rect">
            <a:avLst/>
          </a:prstGeom>
          <a:noFill/>
          <a:ln w="571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629" y="4642865"/>
            <a:ext cx="1335495" cy="1335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2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61"/>
    </mc:Choice>
    <mc:Fallback xmlns="">
      <p:transition xmlns:p14="http://schemas.microsoft.com/office/powerpoint/2010/main" spd="slow" advTm="508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15" grpId="0" animBg="1"/>
      <p:bldP spid="13" grpId="0" animBg="1"/>
      <p:bldP spid="20" grpId="0" animBg="1"/>
      <p:bldP spid="20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7|9.8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8|0.5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21.8|1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3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3.5|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10.3|26.5|21.2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4|1.9|2.3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1.3|10|14.9|6.5|4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4.7|15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3.5|13.1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ＭＳ Ｐゴシック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17894</TotalTime>
  <Words>990</Words>
  <Application>Microsoft Macintosh PowerPoint</Application>
  <PresentationFormat>On-screen Show (4:3)</PresentationFormat>
  <Paragraphs>297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Wisdom In The Social Crowd: An Analysis Of Quora</vt:lpstr>
      <vt:lpstr>Asking Questions on the Internet</vt:lpstr>
      <vt:lpstr>Online Q&amp;A Services Today</vt:lpstr>
      <vt:lpstr>Quora - Social Q&amp;A</vt:lpstr>
      <vt:lpstr>A Measurement Study of Quora</vt:lpstr>
      <vt:lpstr>Outline</vt:lpstr>
      <vt:lpstr>A Typical Question Page</vt:lpstr>
      <vt:lpstr>Graphs, Graphs, More Graphs</vt:lpstr>
      <vt:lpstr>Data Collection</vt:lpstr>
      <vt:lpstr>Growth Over Time</vt:lpstr>
      <vt:lpstr>Outline</vt:lpstr>
      <vt:lpstr>PowerPoint Presentation</vt:lpstr>
      <vt:lpstr>Social Graph Structure</vt:lpstr>
      <vt:lpstr>Is the Social Graph Meaningful?</vt:lpstr>
      <vt:lpstr>Using Social Ties to Attract Answers </vt:lpstr>
      <vt:lpstr>PowerPoint Presentation</vt:lpstr>
      <vt:lpstr>Related Question Graph</vt:lpstr>
      <vt:lpstr>Impact of Question Degree</vt:lpstr>
      <vt:lpstr>User Attention on Similar Questions</vt:lpstr>
      <vt:lpstr>Equal Attention on Similar Questions?</vt:lpstr>
      <vt:lpstr>Implication and Conclusion</vt:lpstr>
      <vt:lpstr>Thank you! 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 Wang</dc:creator>
  <cp:lastModifiedBy>Gang Wang</cp:lastModifiedBy>
  <cp:revision>1537</cp:revision>
  <dcterms:created xsi:type="dcterms:W3CDTF">2013-04-03T10:45:44Z</dcterms:created>
  <dcterms:modified xsi:type="dcterms:W3CDTF">2013-05-17T17:14:19Z</dcterms:modified>
</cp:coreProperties>
</file>