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diagrams/layout5.xml" ContentType="application/vnd.openxmlformats-officedocument.drawingml.diagramLayout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quickStyle3.xml" ContentType="application/vnd.openxmlformats-officedocument.drawingml.diagramStyl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3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49"/>
  </p:notesMasterIdLst>
  <p:handoutMasterIdLst>
    <p:handoutMasterId r:id="rId50"/>
  </p:handoutMasterIdLst>
  <p:sldIdLst>
    <p:sldId id="594" r:id="rId2"/>
    <p:sldId id="389" r:id="rId3"/>
    <p:sldId id="412" r:id="rId4"/>
    <p:sldId id="577" r:id="rId5"/>
    <p:sldId id="591" r:id="rId6"/>
    <p:sldId id="597" r:id="rId7"/>
    <p:sldId id="599" r:id="rId8"/>
    <p:sldId id="598" r:id="rId9"/>
    <p:sldId id="579" r:id="rId10"/>
    <p:sldId id="581" r:id="rId11"/>
    <p:sldId id="582" r:id="rId12"/>
    <p:sldId id="583" r:id="rId13"/>
    <p:sldId id="584" r:id="rId14"/>
    <p:sldId id="585" r:id="rId15"/>
    <p:sldId id="586" r:id="rId16"/>
    <p:sldId id="587" r:id="rId17"/>
    <p:sldId id="588" r:id="rId18"/>
    <p:sldId id="589" r:id="rId19"/>
    <p:sldId id="590" r:id="rId20"/>
    <p:sldId id="408" r:id="rId21"/>
    <p:sldId id="409" r:id="rId22"/>
    <p:sldId id="600" r:id="rId23"/>
    <p:sldId id="489" r:id="rId24"/>
    <p:sldId id="520" r:id="rId25"/>
    <p:sldId id="521" r:id="rId26"/>
    <p:sldId id="523" r:id="rId27"/>
    <p:sldId id="516" r:id="rId28"/>
    <p:sldId id="515" r:id="rId29"/>
    <p:sldId id="517" r:id="rId30"/>
    <p:sldId id="518" r:id="rId31"/>
    <p:sldId id="519" r:id="rId32"/>
    <p:sldId id="522" r:id="rId33"/>
    <p:sldId id="525" r:id="rId34"/>
    <p:sldId id="526" r:id="rId35"/>
    <p:sldId id="524" r:id="rId36"/>
    <p:sldId id="527" r:id="rId37"/>
    <p:sldId id="530" r:id="rId38"/>
    <p:sldId id="528" r:id="rId39"/>
    <p:sldId id="575" r:id="rId40"/>
    <p:sldId id="576" r:id="rId41"/>
    <p:sldId id="490" r:id="rId42"/>
    <p:sldId id="601" r:id="rId43"/>
    <p:sldId id="602" r:id="rId44"/>
    <p:sldId id="603" r:id="rId45"/>
    <p:sldId id="377" r:id="rId46"/>
    <p:sldId id="460" r:id="rId47"/>
    <p:sldId id="30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 Liblit" initials="BRL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88144" autoAdjust="0"/>
  </p:normalViewPr>
  <p:slideViewPr>
    <p:cSldViewPr snapToObjects="1">
      <p:cViewPr varScale="1">
        <p:scale>
          <a:sx n="65" d="100"/>
          <a:sy n="65" d="100"/>
        </p:scale>
        <p:origin x="-666" y="-108"/>
      </p:cViewPr>
      <p:guideLst>
        <p:guide orient="horz" pos="3984"/>
        <p:guide orient="horz" pos="76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100" d="100"/>
          <a:sy n="100" d="100"/>
        </p:scale>
        <p:origin x="-13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EFC30-5FC7-48F2-876F-AA12099AAF0B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2002C-5116-4CC2-B41A-968283325A43}">
      <dgm:prSet phldrT="[Text]"/>
      <dgm:spPr/>
      <dgm:t>
        <a:bodyPr/>
        <a:lstStyle/>
        <a:p>
          <a:r>
            <a:rPr lang="en-US" dirty="0" smtClean="0"/>
            <a:t>Preprocessed C source</a:t>
          </a:r>
          <a:endParaRPr lang="en-US" dirty="0"/>
        </a:p>
      </dgm:t>
    </dgm:pt>
    <dgm:pt modelId="{C6D76E87-34F2-4AFC-B07C-AD6E0978D296}" type="parTrans" cxnId="{A4106982-F3E7-4F72-B94C-CB0950502F64}">
      <dgm:prSet/>
      <dgm:spPr/>
      <dgm:t>
        <a:bodyPr/>
        <a:lstStyle/>
        <a:p>
          <a:endParaRPr lang="en-US"/>
        </a:p>
      </dgm:t>
    </dgm:pt>
    <dgm:pt modelId="{BEDB5D83-7FED-4DFA-98E7-67666B64F9C5}" type="sibTrans" cxnId="{A4106982-F3E7-4F72-B94C-CB0950502F64}">
      <dgm:prSet/>
      <dgm:spPr/>
      <dgm:t>
        <a:bodyPr/>
        <a:lstStyle/>
        <a:p>
          <a:endParaRPr lang="en-US"/>
        </a:p>
      </dgm:t>
    </dgm:pt>
    <dgm:pt modelId="{D9016487-6B45-4684-849A-F9A06A9474D8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cc1</a:t>
          </a:r>
          <a:endParaRPr lang="en-US" dirty="0">
            <a:latin typeface="Consolas" pitchFamily="49" charset="0"/>
          </a:endParaRPr>
        </a:p>
      </dgm:t>
    </dgm:pt>
    <dgm:pt modelId="{AE21349D-A0AC-4863-8B05-79DCF70DECA6}" type="parTrans" cxnId="{B3482FF9-594F-4CD8-BECE-FEF89D941A63}">
      <dgm:prSet/>
      <dgm:spPr/>
      <dgm:t>
        <a:bodyPr/>
        <a:lstStyle/>
        <a:p>
          <a:endParaRPr lang="en-US"/>
        </a:p>
      </dgm:t>
    </dgm:pt>
    <dgm:pt modelId="{D10F3CC2-7C12-40C9-8CB6-3D073805E533}" type="sibTrans" cxnId="{B3482FF9-594F-4CD8-BECE-FEF89D941A63}">
      <dgm:prSet/>
      <dgm:spPr/>
      <dgm:t>
        <a:bodyPr/>
        <a:lstStyle/>
        <a:p>
          <a:endParaRPr lang="en-US"/>
        </a:p>
      </dgm:t>
    </dgm:pt>
    <dgm:pt modelId="{5E31F1F2-A0DF-41CE-A0D3-0E4DF65B3B4B}">
      <dgm:prSet phldrT="[Text]"/>
      <dgm:spPr/>
      <dgm:t>
        <a:bodyPr/>
        <a:lstStyle/>
        <a:p>
          <a:r>
            <a:rPr lang="en-US" dirty="0" smtClean="0"/>
            <a:t>Assembly source</a:t>
          </a:r>
          <a:endParaRPr lang="en-US" dirty="0"/>
        </a:p>
      </dgm:t>
    </dgm:pt>
    <dgm:pt modelId="{0E45E646-AB1B-4D87-B46E-D126726D102F}" type="parTrans" cxnId="{9CBA28A8-F3BD-4B69-8D67-80BB53E9BBAD}">
      <dgm:prSet/>
      <dgm:spPr/>
      <dgm:t>
        <a:bodyPr/>
        <a:lstStyle/>
        <a:p>
          <a:endParaRPr lang="en-US"/>
        </a:p>
      </dgm:t>
    </dgm:pt>
    <dgm:pt modelId="{3F2E91E0-628E-4974-86E9-139E594DE83A}" type="sibTrans" cxnId="{9CBA28A8-F3BD-4B69-8D67-80BB53E9BBAD}">
      <dgm:prSet/>
      <dgm:spPr/>
      <dgm:t>
        <a:bodyPr/>
        <a:lstStyle/>
        <a:p>
          <a:endParaRPr lang="en-US"/>
        </a:p>
      </dgm:t>
    </dgm:pt>
    <dgm:pt modelId="{6B214019-2946-44D8-B346-F644221469D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as</a:t>
          </a:r>
          <a:endParaRPr lang="en-US" dirty="0">
            <a:latin typeface="Consolas" pitchFamily="49" charset="0"/>
          </a:endParaRPr>
        </a:p>
      </dgm:t>
    </dgm:pt>
    <dgm:pt modelId="{B2DCB0BE-C17D-4D5C-A984-1057422FDCC1}" type="parTrans" cxnId="{1E42CEA7-5945-4419-AC78-CB54B4AF5C45}">
      <dgm:prSet/>
      <dgm:spPr/>
      <dgm:t>
        <a:bodyPr/>
        <a:lstStyle/>
        <a:p>
          <a:endParaRPr lang="en-US"/>
        </a:p>
      </dgm:t>
    </dgm:pt>
    <dgm:pt modelId="{870DD9C1-97F7-4BC6-9C6B-14597571E4E7}" type="sibTrans" cxnId="{1E42CEA7-5945-4419-AC78-CB54B4AF5C45}">
      <dgm:prSet/>
      <dgm:spPr/>
      <dgm:t>
        <a:bodyPr/>
        <a:lstStyle/>
        <a:p>
          <a:endParaRPr lang="en-US"/>
        </a:p>
      </dgm:t>
    </dgm:pt>
    <dgm:pt modelId="{3169A226-D0EC-427A-AC2A-E3D2EA864638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CC855780-E209-4C51-A1B2-63FBFBAC8FC6}" type="parTrans" cxnId="{56DE2CD7-853E-4F2C-B06E-D2619DAF63B5}">
      <dgm:prSet/>
      <dgm:spPr/>
      <dgm:t>
        <a:bodyPr/>
        <a:lstStyle/>
        <a:p>
          <a:endParaRPr lang="en-US"/>
        </a:p>
      </dgm:t>
    </dgm:pt>
    <dgm:pt modelId="{B0A66F8C-4EB4-4A15-81ED-9738CE0BB51F}" type="sibTrans" cxnId="{56DE2CD7-853E-4F2C-B06E-D2619DAF63B5}">
      <dgm:prSet/>
      <dgm:spPr/>
      <dgm:t>
        <a:bodyPr/>
        <a:lstStyle/>
        <a:p>
          <a:endParaRPr lang="en-US"/>
        </a:p>
      </dgm:t>
    </dgm:pt>
    <dgm:pt modelId="{83D0F234-04F4-4F53-B4FC-7048F7612893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collect2</a:t>
          </a:r>
          <a:endParaRPr lang="en-US" dirty="0">
            <a:latin typeface="Consolas" pitchFamily="49" charset="0"/>
          </a:endParaRPr>
        </a:p>
      </dgm:t>
    </dgm:pt>
    <dgm:pt modelId="{2CE30A32-539C-4043-BC58-E89937BFAD74}" type="parTrans" cxnId="{FD4BF258-2BD4-4570-A2A1-829B11D18C1E}">
      <dgm:prSet/>
      <dgm:spPr/>
      <dgm:t>
        <a:bodyPr/>
        <a:lstStyle/>
        <a:p>
          <a:endParaRPr lang="en-US"/>
        </a:p>
      </dgm:t>
    </dgm:pt>
    <dgm:pt modelId="{E8DE7EB5-8FC5-4167-8589-092CA9210534}" type="sibTrans" cxnId="{FD4BF258-2BD4-4570-A2A1-829B11D18C1E}">
      <dgm:prSet/>
      <dgm:spPr/>
      <dgm:t>
        <a:bodyPr/>
        <a:lstStyle/>
        <a:p>
          <a:endParaRPr lang="en-US"/>
        </a:p>
      </dgm:t>
    </dgm:pt>
    <dgm:pt modelId="{03E4DB75-4C98-4276-9BE5-A49274CC0D1D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98AF2DEB-4A10-488E-8127-E7AA45A08E08}" type="parTrans" cxnId="{B46C685A-EFEC-4AF4-A0E9-61FDE4361509}">
      <dgm:prSet/>
      <dgm:spPr/>
      <dgm:t>
        <a:bodyPr/>
        <a:lstStyle/>
        <a:p>
          <a:endParaRPr lang="en-US"/>
        </a:p>
      </dgm:t>
    </dgm:pt>
    <dgm:pt modelId="{13EBF2B0-A86B-4131-B64E-1E40DD05A930}" type="sibTrans" cxnId="{B46C685A-EFEC-4AF4-A0E9-61FDE4361509}">
      <dgm:prSet/>
      <dgm:spPr/>
      <dgm:t>
        <a:bodyPr/>
        <a:lstStyle/>
        <a:p>
          <a:endParaRPr lang="en-US"/>
        </a:p>
      </dgm:t>
    </dgm:pt>
    <dgm:pt modelId="{434A4CA2-B792-4E17-AFAC-26432D944BB6}">
      <dgm:prSet phldrT="[Text]"/>
      <dgm:spPr/>
      <dgm:t>
        <a:bodyPr/>
        <a:lstStyle/>
        <a:p>
          <a:r>
            <a:rPr lang="en-US" dirty="0" smtClean="0"/>
            <a:t>human (?)</a:t>
          </a:r>
          <a:endParaRPr lang="en-US" dirty="0"/>
        </a:p>
      </dgm:t>
    </dgm:pt>
    <dgm:pt modelId="{A34C02E3-3524-4A4D-B46B-DE641B201AFA}" type="parTrans" cxnId="{1A75395A-6A6A-455F-A043-B8FF21DE61CB}">
      <dgm:prSet/>
      <dgm:spPr/>
      <dgm:t>
        <a:bodyPr/>
        <a:lstStyle/>
        <a:p>
          <a:endParaRPr lang="en-US"/>
        </a:p>
      </dgm:t>
    </dgm:pt>
    <dgm:pt modelId="{29BC3505-50EC-41D6-9AFE-DF6CECEEC417}" type="sibTrans" cxnId="{1A75395A-6A6A-455F-A043-B8FF21DE61CB}">
      <dgm:prSet/>
      <dgm:spPr/>
      <dgm:t>
        <a:bodyPr/>
        <a:lstStyle/>
        <a:p>
          <a:endParaRPr lang="en-US"/>
        </a:p>
      </dgm:t>
    </dgm:pt>
    <dgm:pt modelId="{D5226671-22A6-4783-A92D-846BB8C153B3}">
      <dgm:prSet phldrT="[Text]"/>
      <dgm:spPr/>
      <dgm:t>
        <a:bodyPr/>
        <a:lstStyle/>
        <a:p>
          <a:r>
            <a:rPr lang="en-US" dirty="0" smtClean="0"/>
            <a:t>C source</a:t>
          </a:r>
          <a:endParaRPr lang="en-US" dirty="0"/>
        </a:p>
      </dgm:t>
    </dgm:pt>
    <dgm:pt modelId="{E25BD898-D945-44C2-8B6D-4BD27523A6A3}" type="parTrans" cxnId="{1FC83986-1AD0-40A9-B111-27239AC859CE}">
      <dgm:prSet/>
      <dgm:spPr/>
      <dgm:t>
        <a:bodyPr/>
        <a:lstStyle/>
        <a:p>
          <a:endParaRPr lang="en-US"/>
        </a:p>
      </dgm:t>
    </dgm:pt>
    <dgm:pt modelId="{7603FE20-465B-4DE0-AA4C-AFA5C2D34BB7}" type="sibTrans" cxnId="{1FC83986-1AD0-40A9-B111-27239AC859CE}">
      <dgm:prSet/>
      <dgm:spPr/>
      <dgm:t>
        <a:bodyPr/>
        <a:lstStyle/>
        <a:p>
          <a:endParaRPr lang="en-US"/>
        </a:p>
      </dgm:t>
    </dgm:pt>
    <dgm:pt modelId="{8A8E0CD6-3C78-4285-903D-7935ABCB37CA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ld</a:t>
          </a:r>
          <a:endParaRPr lang="en-US" dirty="0">
            <a:latin typeface="Consolas" pitchFamily="49" charset="0"/>
          </a:endParaRPr>
        </a:p>
      </dgm:t>
    </dgm:pt>
    <dgm:pt modelId="{70B73BD2-1061-41F8-A78C-F086E59B35B6}" type="parTrans" cxnId="{F20D8AEE-D7DC-42A4-95D6-83ECA564FACB}">
      <dgm:prSet/>
      <dgm:spPr/>
      <dgm:t>
        <a:bodyPr/>
        <a:lstStyle/>
        <a:p>
          <a:endParaRPr lang="en-US"/>
        </a:p>
      </dgm:t>
    </dgm:pt>
    <dgm:pt modelId="{3DDA1925-C735-4088-BFFB-4F7AD306131A}" type="sibTrans" cxnId="{F20D8AEE-D7DC-42A4-95D6-83ECA564FACB}">
      <dgm:prSet/>
      <dgm:spPr/>
      <dgm:t>
        <a:bodyPr/>
        <a:lstStyle/>
        <a:p>
          <a:endParaRPr lang="en-US"/>
        </a:p>
      </dgm:t>
    </dgm:pt>
    <dgm:pt modelId="{DA1D33AE-5BF3-49BB-84FE-9F2C88077BA4}">
      <dgm:prSet phldrT="[Text]"/>
      <dgm:spPr/>
      <dgm:t>
        <a:bodyPr/>
        <a:lstStyle/>
        <a:p>
          <a:r>
            <a:rPr lang="en-US" dirty="0" smtClean="0"/>
            <a:t>Executable</a:t>
          </a:r>
          <a:endParaRPr lang="en-US" dirty="0"/>
        </a:p>
      </dgm:t>
    </dgm:pt>
    <dgm:pt modelId="{F6879DC9-E065-4D5B-9E25-A2890C4DB775}" type="parTrans" cxnId="{A7A716E1-94DF-42C8-9350-5DB91409C67D}">
      <dgm:prSet/>
      <dgm:spPr/>
      <dgm:t>
        <a:bodyPr/>
        <a:lstStyle/>
        <a:p>
          <a:endParaRPr lang="en-US"/>
        </a:p>
      </dgm:t>
    </dgm:pt>
    <dgm:pt modelId="{73395889-B54C-4D7B-B5A0-4CDEAFC48E08}" type="sibTrans" cxnId="{A7A716E1-94DF-42C8-9350-5DB91409C67D}">
      <dgm:prSet/>
      <dgm:spPr/>
      <dgm:t>
        <a:bodyPr/>
        <a:lstStyle/>
        <a:p>
          <a:endParaRPr lang="en-US"/>
        </a:p>
      </dgm:t>
    </dgm:pt>
    <dgm:pt modelId="{BEB45DDD-5116-46A7-849C-C272F89F523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cpp0</a:t>
          </a:r>
          <a:endParaRPr lang="en-US" dirty="0"/>
        </a:p>
      </dgm:t>
    </dgm:pt>
    <dgm:pt modelId="{3BEE5FB1-A2CD-4969-B64C-7B33E8596BF1}" type="parTrans" cxnId="{42AD466A-BFCC-433B-9C7B-F12587AFAF10}">
      <dgm:prSet/>
      <dgm:spPr/>
      <dgm:t>
        <a:bodyPr/>
        <a:lstStyle/>
        <a:p>
          <a:endParaRPr lang="en-US"/>
        </a:p>
      </dgm:t>
    </dgm:pt>
    <dgm:pt modelId="{4393CB42-4CB0-41CE-BF0A-4565FAB7B404}" type="sibTrans" cxnId="{42AD466A-BFCC-433B-9C7B-F12587AFAF10}">
      <dgm:prSet/>
      <dgm:spPr/>
      <dgm:t>
        <a:bodyPr/>
        <a:lstStyle/>
        <a:p>
          <a:endParaRPr lang="en-US"/>
        </a:p>
      </dgm:t>
    </dgm:pt>
    <dgm:pt modelId="{3EE86D6D-7DF3-40C6-94DE-1DED31320E47}">
      <dgm:prSet phldrT="[Text]"/>
      <dgm:spPr/>
      <dgm:t>
        <a:bodyPr/>
        <a:lstStyle/>
        <a:p>
          <a:r>
            <a:rPr lang="en-US" dirty="0" smtClean="0"/>
            <a:t>Object code for inits</a:t>
          </a:r>
          <a:endParaRPr lang="en-US" dirty="0"/>
        </a:p>
      </dgm:t>
    </dgm:pt>
    <dgm:pt modelId="{A0A991E5-3751-403E-8243-E92FB13E0147}" type="parTrans" cxnId="{C6A1D2FC-4507-4BA5-9E9D-1FA423586128}">
      <dgm:prSet/>
      <dgm:spPr/>
      <dgm:t>
        <a:bodyPr/>
        <a:lstStyle/>
        <a:p>
          <a:endParaRPr lang="en-US"/>
        </a:p>
      </dgm:t>
    </dgm:pt>
    <dgm:pt modelId="{473DEB75-6ABE-4CE7-B109-52842A5FDDE6}" type="sibTrans" cxnId="{C6A1D2FC-4507-4BA5-9E9D-1FA423586128}">
      <dgm:prSet/>
      <dgm:spPr/>
      <dgm:t>
        <a:bodyPr/>
        <a:lstStyle/>
        <a:p>
          <a:endParaRPr lang="en-US"/>
        </a:p>
      </dgm:t>
    </dgm:pt>
    <dgm:pt modelId="{FCB091DF-99F1-45D0-8D73-8F6B7C03605C}">
      <dgm:prSet phldrT="[Text]"/>
      <dgm:spPr/>
      <dgm:t>
        <a:bodyPr/>
        <a:lstStyle/>
        <a:p>
          <a:r>
            <a:rPr lang="en-US" dirty="0" smtClean="0"/>
            <a:t>Shared library</a:t>
          </a:r>
          <a:endParaRPr lang="en-US" dirty="0"/>
        </a:p>
      </dgm:t>
    </dgm:pt>
    <dgm:pt modelId="{2263A2AD-929E-4001-A379-303808CA4DC8}" type="parTrans" cxnId="{A8AF955E-5344-484C-BF47-5479E550C7D3}">
      <dgm:prSet/>
      <dgm:spPr/>
      <dgm:t>
        <a:bodyPr/>
        <a:lstStyle/>
        <a:p>
          <a:endParaRPr lang="en-US"/>
        </a:p>
      </dgm:t>
    </dgm:pt>
    <dgm:pt modelId="{A0CB29BF-8839-4A03-909E-D79D0AE65D24}" type="sibTrans" cxnId="{A8AF955E-5344-484C-BF47-5479E550C7D3}">
      <dgm:prSet/>
      <dgm:spPr/>
      <dgm:t>
        <a:bodyPr/>
        <a:lstStyle/>
        <a:p>
          <a:endParaRPr lang="en-US"/>
        </a:p>
      </dgm:t>
    </dgm:pt>
    <dgm:pt modelId="{01CB5690-F442-44AB-96CA-14692E97CE69}" type="pres">
      <dgm:prSet presAssocID="{F6EEFC30-5FC7-48F2-876F-AA12099AAF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73271E-2649-4CEB-9AA6-B71E085FE152}" type="pres">
      <dgm:prSet presAssocID="{8A8E0CD6-3C78-4285-903D-7935ABCB37CA}" presName="boxAndChildren" presStyleCnt="0"/>
      <dgm:spPr/>
      <dgm:t>
        <a:bodyPr/>
        <a:lstStyle/>
        <a:p>
          <a:endParaRPr lang="en-US"/>
        </a:p>
      </dgm:t>
    </dgm:pt>
    <dgm:pt modelId="{C565B94F-265F-4C26-80AB-89488220D340}" type="pres">
      <dgm:prSet presAssocID="{8A8E0CD6-3C78-4285-903D-7935ABCB37CA}" presName="parentTextBox" presStyleLbl="node1" presStyleIdx="0" presStyleCnt="6"/>
      <dgm:spPr/>
      <dgm:t>
        <a:bodyPr/>
        <a:lstStyle/>
        <a:p>
          <a:endParaRPr lang="en-US"/>
        </a:p>
      </dgm:t>
    </dgm:pt>
    <dgm:pt modelId="{A6BF0077-4197-4090-8A36-25CEFECD9C7D}" type="pres">
      <dgm:prSet presAssocID="{8A8E0CD6-3C78-4285-903D-7935ABCB37CA}" presName="entireBox" presStyleLbl="node1" presStyleIdx="0" presStyleCnt="6"/>
      <dgm:spPr/>
      <dgm:t>
        <a:bodyPr/>
        <a:lstStyle/>
        <a:p>
          <a:endParaRPr lang="en-US"/>
        </a:p>
      </dgm:t>
    </dgm:pt>
    <dgm:pt modelId="{5E0D4F46-680D-4C43-92CF-7E3227BEFEF3}" type="pres">
      <dgm:prSet presAssocID="{8A8E0CD6-3C78-4285-903D-7935ABCB37CA}" presName="descendantBox" presStyleCnt="0"/>
      <dgm:spPr/>
      <dgm:t>
        <a:bodyPr/>
        <a:lstStyle/>
        <a:p>
          <a:endParaRPr lang="en-US"/>
        </a:p>
      </dgm:t>
    </dgm:pt>
    <dgm:pt modelId="{873056C5-7EA0-4978-B21F-70EA4A7D5C54}" type="pres">
      <dgm:prSet presAssocID="{DA1D33AE-5BF3-49BB-84FE-9F2C88077BA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5C6A7-64A7-4DB5-A8F0-751072FD2E3C}" type="pres">
      <dgm:prSet presAssocID="{FCB091DF-99F1-45D0-8D73-8F6B7C03605C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23D20-809F-4C87-8899-12FD0DF530D6}" type="pres">
      <dgm:prSet presAssocID="{E8DE7EB5-8FC5-4167-8589-092CA9210534}" presName="sp" presStyleCnt="0"/>
      <dgm:spPr/>
      <dgm:t>
        <a:bodyPr/>
        <a:lstStyle/>
        <a:p>
          <a:endParaRPr lang="en-US"/>
        </a:p>
      </dgm:t>
    </dgm:pt>
    <dgm:pt modelId="{5424C3CE-59B8-47A9-B6C7-0ECB47BB4D5B}" type="pres">
      <dgm:prSet presAssocID="{83D0F234-04F4-4F53-B4FC-7048F7612893}" presName="arrowAndChildren" presStyleCnt="0"/>
      <dgm:spPr/>
      <dgm:t>
        <a:bodyPr/>
        <a:lstStyle/>
        <a:p>
          <a:endParaRPr lang="en-US"/>
        </a:p>
      </dgm:t>
    </dgm:pt>
    <dgm:pt modelId="{94DD917A-7E7C-4EA6-A900-56F4AFC66E51}" type="pres">
      <dgm:prSet presAssocID="{83D0F234-04F4-4F53-B4FC-7048F7612893}" presName="parentTextArrow" presStyleLbl="node1" presStyleIdx="0" presStyleCnt="6"/>
      <dgm:spPr/>
      <dgm:t>
        <a:bodyPr/>
        <a:lstStyle/>
        <a:p>
          <a:endParaRPr lang="en-US"/>
        </a:p>
      </dgm:t>
    </dgm:pt>
    <dgm:pt modelId="{4792BB13-B664-407D-877B-EFACC4A6EBEE}" type="pres">
      <dgm:prSet presAssocID="{83D0F234-04F4-4F53-B4FC-7048F7612893}" presName="arrow" presStyleLbl="node1" presStyleIdx="1" presStyleCnt="6"/>
      <dgm:spPr/>
      <dgm:t>
        <a:bodyPr/>
        <a:lstStyle/>
        <a:p>
          <a:endParaRPr lang="en-US"/>
        </a:p>
      </dgm:t>
    </dgm:pt>
    <dgm:pt modelId="{26053B13-AB55-4361-8136-21483F706374}" type="pres">
      <dgm:prSet presAssocID="{83D0F234-04F4-4F53-B4FC-7048F7612893}" presName="descendantArrow" presStyleCnt="0"/>
      <dgm:spPr/>
      <dgm:t>
        <a:bodyPr/>
        <a:lstStyle/>
        <a:p>
          <a:endParaRPr lang="en-US"/>
        </a:p>
      </dgm:t>
    </dgm:pt>
    <dgm:pt modelId="{709636EE-A95E-426C-845A-8D93ACB2E156}" type="pres">
      <dgm:prSet presAssocID="{03E4DB75-4C98-4276-9BE5-A49274CC0D1D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C75C6-CECE-42A7-BFDB-2D47D4983779}" type="pres">
      <dgm:prSet presAssocID="{3EE86D6D-7DF3-40C6-94DE-1DED31320E47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5069E-0B24-4F09-8BF7-B7B8BE36233F}" type="pres">
      <dgm:prSet presAssocID="{870DD9C1-97F7-4BC6-9C6B-14597571E4E7}" presName="sp" presStyleCnt="0"/>
      <dgm:spPr/>
      <dgm:t>
        <a:bodyPr/>
        <a:lstStyle/>
        <a:p>
          <a:endParaRPr lang="en-US"/>
        </a:p>
      </dgm:t>
    </dgm:pt>
    <dgm:pt modelId="{4199EBCC-125E-4A2B-BE36-55EE9AE2CE96}" type="pres">
      <dgm:prSet presAssocID="{6B214019-2946-44D8-B346-F644221469DB}" presName="arrowAndChildren" presStyleCnt="0"/>
      <dgm:spPr/>
      <dgm:t>
        <a:bodyPr/>
        <a:lstStyle/>
        <a:p>
          <a:endParaRPr lang="en-US"/>
        </a:p>
      </dgm:t>
    </dgm:pt>
    <dgm:pt modelId="{D3FA9FBB-DE48-4846-A2D0-FF6BA9B7D8BA}" type="pres">
      <dgm:prSet presAssocID="{6B214019-2946-44D8-B346-F644221469DB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6E978FF5-4268-4693-B887-417C1D544032}" type="pres">
      <dgm:prSet presAssocID="{6B214019-2946-44D8-B346-F644221469DB}" presName="arrow" presStyleLbl="node1" presStyleIdx="2" presStyleCnt="6"/>
      <dgm:spPr/>
      <dgm:t>
        <a:bodyPr/>
        <a:lstStyle/>
        <a:p>
          <a:endParaRPr lang="en-US"/>
        </a:p>
      </dgm:t>
    </dgm:pt>
    <dgm:pt modelId="{7DA16C33-373F-4C4A-98CC-6A429E4B43BF}" type="pres">
      <dgm:prSet presAssocID="{6B214019-2946-44D8-B346-F644221469DB}" presName="descendantArrow" presStyleCnt="0"/>
      <dgm:spPr/>
      <dgm:t>
        <a:bodyPr/>
        <a:lstStyle/>
        <a:p>
          <a:endParaRPr lang="en-US"/>
        </a:p>
      </dgm:t>
    </dgm:pt>
    <dgm:pt modelId="{202A8D0D-FE39-4863-AA06-70A8FF48784D}" type="pres">
      <dgm:prSet presAssocID="{3169A226-D0EC-427A-AC2A-E3D2EA864638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BCE13-5E5D-41B8-811A-A12330E49D52}" type="pres">
      <dgm:prSet presAssocID="{D10F3CC2-7C12-40C9-8CB6-3D073805E533}" presName="sp" presStyleCnt="0"/>
      <dgm:spPr/>
      <dgm:t>
        <a:bodyPr/>
        <a:lstStyle/>
        <a:p>
          <a:endParaRPr lang="en-US"/>
        </a:p>
      </dgm:t>
    </dgm:pt>
    <dgm:pt modelId="{C32D9019-112A-4C26-A31C-AEC38A2EAF8B}" type="pres">
      <dgm:prSet presAssocID="{D9016487-6B45-4684-849A-F9A06A9474D8}" presName="arrowAndChildren" presStyleCnt="0"/>
      <dgm:spPr/>
      <dgm:t>
        <a:bodyPr/>
        <a:lstStyle/>
        <a:p>
          <a:endParaRPr lang="en-US"/>
        </a:p>
      </dgm:t>
    </dgm:pt>
    <dgm:pt modelId="{B23291A1-621F-4B74-8E6D-CA36001399D6}" type="pres">
      <dgm:prSet presAssocID="{D9016487-6B45-4684-849A-F9A06A9474D8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D00E31A6-A683-460B-9B4F-CBCCCC3343CC}" type="pres">
      <dgm:prSet presAssocID="{D9016487-6B45-4684-849A-F9A06A9474D8}" presName="arrow" presStyleLbl="node1" presStyleIdx="3" presStyleCnt="6"/>
      <dgm:spPr/>
      <dgm:t>
        <a:bodyPr/>
        <a:lstStyle/>
        <a:p>
          <a:endParaRPr lang="en-US"/>
        </a:p>
      </dgm:t>
    </dgm:pt>
    <dgm:pt modelId="{EAF880F6-56FA-421C-B120-B007D75E6D6B}" type="pres">
      <dgm:prSet presAssocID="{D9016487-6B45-4684-849A-F9A06A9474D8}" presName="descendantArrow" presStyleCnt="0"/>
      <dgm:spPr/>
      <dgm:t>
        <a:bodyPr/>
        <a:lstStyle/>
        <a:p>
          <a:endParaRPr lang="en-US"/>
        </a:p>
      </dgm:t>
    </dgm:pt>
    <dgm:pt modelId="{379884AF-2ED7-4070-9A5D-42ACCAC990AC}" type="pres">
      <dgm:prSet presAssocID="{5E31F1F2-A0DF-41CE-A0D3-0E4DF65B3B4B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C692F-C9D1-4E0E-9BED-9C0CBCBCB6B5}" type="pres">
      <dgm:prSet presAssocID="{4393CB42-4CB0-41CE-BF0A-4565FAB7B404}" presName="sp" presStyleCnt="0"/>
      <dgm:spPr/>
      <dgm:t>
        <a:bodyPr/>
        <a:lstStyle/>
        <a:p>
          <a:endParaRPr lang="en-US"/>
        </a:p>
      </dgm:t>
    </dgm:pt>
    <dgm:pt modelId="{0E032A61-800F-40AB-8C92-0B7C720F4363}" type="pres">
      <dgm:prSet presAssocID="{BEB45DDD-5116-46A7-849C-C272F89F523B}" presName="arrowAndChildren" presStyleCnt="0"/>
      <dgm:spPr/>
      <dgm:t>
        <a:bodyPr/>
        <a:lstStyle/>
        <a:p>
          <a:endParaRPr lang="en-US"/>
        </a:p>
      </dgm:t>
    </dgm:pt>
    <dgm:pt modelId="{E9E7DBEB-E10A-4D85-BB4D-572C63841543}" type="pres">
      <dgm:prSet presAssocID="{BEB45DDD-5116-46A7-849C-C272F89F523B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E8A8A36E-ACE9-491B-9033-8C53D20230CF}" type="pres">
      <dgm:prSet presAssocID="{BEB45DDD-5116-46A7-849C-C272F89F523B}" presName="arrow" presStyleLbl="node1" presStyleIdx="4" presStyleCnt="6"/>
      <dgm:spPr/>
      <dgm:t>
        <a:bodyPr/>
        <a:lstStyle/>
        <a:p>
          <a:endParaRPr lang="en-US"/>
        </a:p>
      </dgm:t>
    </dgm:pt>
    <dgm:pt modelId="{CABB3E53-8372-4D47-99DA-FC8259F88313}" type="pres">
      <dgm:prSet presAssocID="{BEB45DDD-5116-46A7-849C-C272F89F523B}" presName="descendantArrow" presStyleCnt="0"/>
      <dgm:spPr/>
      <dgm:t>
        <a:bodyPr/>
        <a:lstStyle/>
        <a:p>
          <a:endParaRPr lang="en-US"/>
        </a:p>
      </dgm:t>
    </dgm:pt>
    <dgm:pt modelId="{4B6E7601-B71A-40CE-87A1-B7DC585AD650}" type="pres">
      <dgm:prSet presAssocID="{5AB2002C-5116-4CC2-B41A-968283325A43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68623-EEB8-4731-AC9F-894E2D32A05D}" type="pres">
      <dgm:prSet presAssocID="{29BC3505-50EC-41D6-9AFE-DF6CECEEC417}" presName="sp" presStyleCnt="0"/>
      <dgm:spPr/>
      <dgm:t>
        <a:bodyPr/>
        <a:lstStyle/>
        <a:p>
          <a:endParaRPr lang="en-US"/>
        </a:p>
      </dgm:t>
    </dgm:pt>
    <dgm:pt modelId="{A8AC5A0F-0606-4C3A-91FD-2A46E7876B32}" type="pres">
      <dgm:prSet presAssocID="{434A4CA2-B792-4E17-AFAC-26432D944BB6}" presName="arrowAndChildren" presStyleCnt="0"/>
      <dgm:spPr/>
      <dgm:t>
        <a:bodyPr/>
        <a:lstStyle/>
        <a:p>
          <a:endParaRPr lang="en-US"/>
        </a:p>
      </dgm:t>
    </dgm:pt>
    <dgm:pt modelId="{DC375ADA-9C48-43DD-BA64-77BCE42207F6}" type="pres">
      <dgm:prSet presAssocID="{434A4CA2-B792-4E17-AFAC-26432D944BB6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F15BD42E-E89F-45E3-BCE5-4410662EDD2F}" type="pres">
      <dgm:prSet presAssocID="{434A4CA2-B792-4E17-AFAC-26432D944BB6}" presName="arrow" presStyleLbl="node1" presStyleIdx="5" presStyleCnt="6"/>
      <dgm:spPr/>
      <dgm:t>
        <a:bodyPr/>
        <a:lstStyle/>
        <a:p>
          <a:endParaRPr lang="en-US"/>
        </a:p>
      </dgm:t>
    </dgm:pt>
    <dgm:pt modelId="{56DC44EC-8738-4EA1-8FDF-EBDB15ABF6E1}" type="pres">
      <dgm:prSet presAssocID="{434A4CA2-B792-4E17-AFAC-26432D944BB6}" presName="descendantArrow" presStyleCnt="0"/>
      <dgm:spPr/>
      <dgm:t>
        <a:bodyPr/>
        <a:lstStyle/>
        <a:p>
          <a:endParaRPr lang="en-US"/>
        </a:p>
      </dgm:t>
    </dgm:pt>
    <dgm:pt modelId="{8B80C312-0150-4F57-9746-C318928F360C}" type="pres">
      <dgm:prSet presAssocID="{D5226671-22A6-4783-A92D-846BB8C153B3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AD466A-BFCC-433B-9C7B-F12587AFAF10}" srcId="{F6EEFC30-5FC7-48F2-876F-AA12099AAF0B}" destId="{BEB45DDD-5116-46A7-849C-C272F89F523B}" srcOrd="1" destOrd="0" parTransId="{3BEE5FB1-A2CD-4969-B64C-7B33E8596BF1}" sibTransId="{4393CB42-4CB0-41CE-BF0A-4565FAB7B404}"/>
    <dgm:cxn modelId="{9CBA28A8-F3BD-4B69-8D67-80BB53E9BBAD}" srcId="{D9016487-6B45-4684-849A-F9A06A9474D8}" destId="{5E31F1F2-A0DF-41CE-A0D3-0E4DF65B3B4B}" srcOrd="0" destOrd="0" parTransId="{0E45E646-AB1B-4D87-B46E-D126726D102F}" sibTransId="{3F2E91E0-628E-4974-86E9-139E594DE83A}"/>
    <dgm:cxn modelId="{59F373DD-4F28-45F5-9058-8591FAF3BA75}" type="presOf" srcId="{5AB2002C-5116-4CC2-B41A-968283325A43}" destId="{4B6E7601-B71A-40CE-87A1-B7DC585AD650}" srcOrd="0" destOrd="0" presId="urn:microsoft.com/office/officeart/2005/8/layout/process4"/>
    <dgm:cxn modelId="{57B09486-6A54-49F4-8A14-9B901B045891}" type="presOf" srcId="{3EE86D6D-7DF3-40C6-94DE-1DED31320E47}" destId="{FDAC75C6-CECE-42A7-BFDB-2D47D4983779}" srcOrd="0" destOrd="0" presId="urn:microsoft.com/office/officeart/2005/8/layout/process4"/>
    <dgm:cxn modelId="{4B33545E-FFD8-4C25-980E-5825C03D2F0E}" type="presOf" srcId="{D9016487-6B45-4684-849A-F9A06A9474D8}" destId="{B23291A1-621F-4B74-8E6D-CA36001399D6}" srcOrd="0" destOrd="0" presId="urn:microsoft.com/office/officeart/2005/8/layout/process4"/>
    <dgm:cxn modelId="{FD4BF258-2BD4-4570-A2A1-829B11D18C1E}" srcId="{F6EEFC30-5FC7-48F2-876F-AA12099AAF0B}" destId="{83D0F234-04F4-4F53-B4FC-7048F7612893}" srcOrd="4" destOrd="0" parTransId="{2CE30A32-539C-4043-BC58-E89937BFAD74}" sibTransId="{E8DE7EB5-8FC5-4167-8589-092CA9210534}"/>
    <dgm:cxn modelId="{D7389A6C-4A58-41E6-BD0B-7BCC2F932C5D}" type="presOf" srcId="{6B214019-2946-44D8-B346-F644221469DB}" destId="{D3FA9FBB-DE48-4846-A2D0-FF6BA9B7D8BA}" srcOrd="0" destOrd="0" presId="urn:microsoft.com/office/officeart/2005/8/layout/process4"/>
    <dgm:cxn modelId="{09477562-5A23-44FA-9A38-C47C52F85AE8}" type="presOf" srcId="{BEB45DDD-5116-46A7-849C-C272F89F523B}" destId="{E8A8A36E-ACE9-491B-9033-8C53D20230CF}" srcOrd="1" destOrd="0" presId="urn:microsoft.com/office/officeart/2005/8/layout/process4"/>
    <dgm:cxn modelId="{095E65A3-1F50-4FEC-83F4-6793831D24BC}" type="presOf" srcId="{FCB091DF-99F1-45D0-8D73-8F6B7C03605C}" destId="{BB65C6A7-64A7-4DB5-A8F0-751072FD2E3C}" srcOrd="0" destOrd="0" presId="urn:microsoft.com/office/officeart/2005/8/layout/process4"/>
    <dgm:cxn modelId="{C6A1D2FC-4507-4BA5-9E9D-1FA423586128}" srcId="{83D0F234-04F4-4F53-B4FC-7048F7612893}" destId="{3EE86D6D-7DF3-40C6-94DE-1DED31320E47}" srcOrd="1" destOrd="0" parTransId="{A0A991E5-3751-403E-8243-E92FB13E0147}" sibTransId="{473DEB75-6ABE-4CE7-B109-52842A5FDDE6}"/>
    <dgm:cxn modelId="{9D82C89E-1DB1-47D3-931A-84440C2D107F}" type="presOf" srcId="{8A8E0CD6-3C78-4285-903D-7935ABCB37CA}" destId="{C565B94F-265F-4C26-80AB-89488220D340}" srcOrd="0" destOrd="0" presId="urn:microsoft.com/office/officeart/2005/8/layout/process4"/>
    <dgm:cxn modelId="{0FC70A62-70F6-4F45-BCAE-043AB83577F0}" type="presOf" srcId="{03E4DB75-4C98-4276-9BE5-A49274CC0D1D}" destId="{709636EE-A95E-426C-845A-8D93ACB2E156}" srcOrd="0" destOrd="0" presId="urn:microsoft.com/office/officeart/2005/8/layout/process4"/>
    <dgm:cxn modelId="{520F116B-1968-4BA3-82F2-55390F4C8AA0}" type="presOf" srcId="{6B214019-2946-44D8-B346-F644221469DB}" destId="{6E978FF5-4268-4693-B887-417C1D544032}" srcOrd="1" destOrd="0" presId="urn:microsoft.com/office/officeart/2005/8/layout/process4"/>
    <dgm:cxn modelId="{8FCCA598-A804-40F1-A9FB-BBBC3B8433B6}" type="presOf" srcId="{BEB45DDD-5116-46A7-849C-C272F89F523B}" destId="{E9E7DBEB-E10A-4D85-BB4D-572C63841543}" srcOrd="0" destOrd="0" presId="urn:microsoft.com/office/officeart/2005/8/layout/process4"/>
    <dgm:cxn modelId="{997F081A-3B24-488F-9E2B-35125BA8C5C4}" type="presOf" srcId="{8A8E0CD6-3C78-4285-903D-7935ABCB37CA}" destId="{A6BF0077-4197-4090-8A36-25CEFECD9C7D}" srcOrd="1" destOrd="0" presId="urn:microsoft.com/office/officeart/2005/8/layout/process4"/>
    <dgm:cxn modelId="{56DE2CD7-853E-4F2C-B06E-D2619DAF63B5}" srcId="{6B214019-2946-44D8-B346-F644221469DB}" destId="{3169A226-D0EC-427A-AC2A-E3D2EA864638}" srcOrd="0" destOrd="0" parTransId="{CC855780-E209-4C51-A1B2-63FBFBAC8FC6}" sibTransId="{B0A66F8C-4EB4-4A15-81ED-9738CE0BB51F}"/>
    <dgm:cxn modelId="{E575FE6F-8427-4752-959E-D127CD90B60A}" type="presOf" srcId="{434A4CA2-B792-4E17-AFAC-26432D944BB6}" destId="{DC375ADA-9C48-43DD-BA64-77BCE42207F6}" srcOrd="0" destOrd="0" presId="urn:microsoft.com/office/officeart/2005/8/layout/process4"/>
    <dgm:cxn modelId="{0A7B4224-8686-4FF1-93EA-A2DE98CA5C16}" type="presOf" srcId="{D5226671-22A6-4783-A92D-846BB8C153B3}" destId="{8B80C312-0150-4F57-9746-C318928F360C}" srcOrd="0" destOrd="0" presId="urn:microsoft.com/office/officeart/2005/8/layout/process4"/>
    <dgm:cxn modelId="{6D1D9844-4364-42FD-B24C-5B49A8066059}" type="presOf" srcId="{5E31F1F2-A0DF-41CE-A0D3-0E4DF65B3B4B}" destId="{379884AF-2ED7-4070-9A5D-42ACCAC990AC}" srcOrd="0" destOrd="0" presId="urn:microsoft.com/office/officeart/2005/8/layout/process4"/>
    <dgm:cxn modelId="{2BE503A5-1DBA-4B30-9F6F-175B7CD68EBB}" type="presOf" srcId="{83D0F234-04F4-4F53-B4FC-7048F7612893}" destId="{94DD917A-7E7C-4EA6-A900-56F4AFC66E51}" srcOrd="0" destOrd="0" presId="urn:microsoft.com/office/officeart/2005/8/layout/process4"/>
    <dgm:cxn modelId="{A7A716E1-94DF-42C8-9350-5DB91409C67D}" srcId="{8A8E0CD6-3C78-4285-903D-7935ABCB37CA}" destId="{DA1D33AE-5BF3-49BB-84FE-9F2C88077BA4}" srcOrd="0" destOrd="0" parTransId="{F6879DC9-E065-4D5B-9E25-A2890C4DB775}" sibTransId="{73395889-B54C-4D7B-B5A0-4CDEAFC48E08}"/>
    <dgm:cxn modelId="{509444B0-9A13-4CC6-AC10-1700C5D5A632}" type="presOf" srcId="{3169A226-D0EC-427A-AC2A-E3D2EA864638}" destId="{202A8D0D-FE39-4863-AA06-70A8FF48784D}" srcOrd="0" destOrd="0" presId="urn:microsoft.com/office/officeart/2005/8/layout/process4"/>
    <dgm:cxn modelId="{F20D8AEE-D7DC-42A4-95D6-83ECA564FACB}" srcId="{F6EEFC30-5FC7-48F2-876F-AA12099AAF0B}" destId="{8A8E0CD6-3C78-4285-903D-7935ABCB37CA}" srcOrd="5" destOrd="0" parTransId="{70B73BD2-1061-41F8-A78C-F086E59B35B6}" sibTransId="{3DDA1925-C735-4088-BFFB-4F7AD306131A}"/>
    <dgm:cxn modelId="{B3482FF9-594F-4CD8-BECE-FEF89D941A63}" srcId="{F6EEFC30-5FC7-48F2-876F-AA12099AAF0B}" destId="{D9016487-6B45-4684-849A-F9A06A9474D8}" srcOrd="2" destOrd="0" parTransId="{AE21349D-A0AC-4863-8B05-79DCF70DECA6}" sibTransId="{D10F3CC2-7C12-40C9-8CB6-3D073805E533}"/>
    <dgm:cxn modelId="{48505262-12E2-46C1-B07F-EC9F1A0B57C0}" type="presOf" srcId="{434A4CA2-B792-4E17-AFAC-26432D944BB6}" destId="{F15BD42E-E89F-45E3-BCE5-4410662EDD2F}" srcOrd="1" destOrd="0" presId="urn:microsoft.com/office/officeart/2005/8/layout/process4"/>
    <dgm:cxn modelId="{B46C685A-EFEC-4AF4-A0E9-61FDE4361509}" srcId="{83D0F234-04F4-4F53-B4FC-7048F7612893}" destId="{03E4DB75-4C98-4276-9BE5-A49274CC0D1D}" srcOrd="0" destOrd="0" parTransId="{98AF2DEB-4A10-488E-8127-E7AA45A08E08}" sibTransId="{13EBF2B0-A86B-4131-B64E-1E40DD05A930}"/>
    <dgm:cxn modelId="{981DA97D-4D3F-47FE-A911-B7B66E4CC324}" type="presOf" srcId="{DA1D33AE-5BF3-49BB-84FE-9F2C88077BA4}" destId="{873056C5-7EA0-4978-B21F-70EA4A7D5C54}" srcOrd="0" destOrd="0" presId="urn:microsoft.com/office/officeart/2005/8/layout/process4"/>
    <dgm:cxn modelId="{E89083BE-40AD-4B17-9486-9EAB2C42932E}" type="presOf" srcId="{F6EEFC30-5FC7-48F2-876F-AA12099AAF0B}" destId="{01CB5690-F442-44AB-96CA-14692E97CE69}" srcOrd="0" destOrd="0" presId="urn:microsoft.com/office/officeart/2005/8/layout/process4"/>
    <dgm:cxn modelId="{1FC83986-1AD0-40A9-B111-27239AC859CE}" srcId="{434A4CA2-B792-4E17-AFAC-26432D944BB6}" destId="{D5226671-22A6-4783-A92D-846BB8C153B3}" srcOrd="0" destOrd="0" parTransId="{E25BD898-D945-44C2-8B6D-4BD27523A6A3}" sibTransId="{7603FE20-465B-4DE0-AA4C-AFA5C2D34BB7}"/>
    <dgm:cxn modelId="{1A75395A-6A6A-455F-A043-B8FF21DE61CB}" srcId="{F6EEFC30-5FC7-48F2-876F-AA12099AAF0B}" destId="{434A4CA2-B792-4E17-AFAC-26432D944BB6}" srcOrd="0" destOrd="0" parTransId="{A34C02E3-3524-4A4D-B46B-DE641B201AFA}" sibTransId="{29BC3505-50EC-41D6-9AFE-DF6CECEEC417}"/>
    <dgm:cxn modelId="{14BC095E-FC65-4A5D-9D15-B232344830F1}" type="presOf" srcId="{83D0F234-04F4-4F53-B4FC-7048F7612893}" destId="{4792BB13-B664-407D-877B-EFACC4A6EBEE}" srcOrd="1" destOrd="0" presId="urn:microsoft.com/office/officeart/2005/8/layout/process4"/>
    <dgm:cxn modelId="{C6EF7A79-AC3B-4EF8-A42C-5BB788C8E24B}" type="presOf" srcId="{D9016487-6B45-4684-849A-F9A06A9474D8}" destId="{D00E31A6-A683-460B-9B4F-CBCCCC3343CC}" srcOrd="1" destOrd="0" presId="urn:microsoft.com/office/officeart/2005/8/layout/process4"/>
    <dgm:cxn modelId="{A8AF955E-5344-484C-BF47-5479E550C7D3}" srcId="{8A8E0CD6-3C78-4285-903D-7935ABCB37CA}" destId="{FCB091DF-99F1-45D0-8D73-8F6B7C03605C}" srcOrd="1" destOrd="0" parTransId="{2263A2AD-929E-4001-A379-303808CA4DC8}" sibTransId="{A0CB29BF-8839-4A03-909E-D79D0AE65D24}"/>
    <dgm:cxn modelId="{1E42CEA7-5945-4419-AC78-CB54B4AF5C45}" srcId="{F6EEFC30-5FC7-48F2-876F-AA12099AAF0B}" destId="{6B214019-2946-44D8-B346-F644221469DB}" srcOrd="3" destOrd="0" parTransId="{B2DCB0BE-C17D-4D5C-A984-1057422FDCC1}" sibTransId="{870DD9C1-97F7-4BC6-9C6B-14597571E4E7}"/>
    <dgm:cxn modelId="{A4106982-F3E7-4F72-B94C-CB0950502F64}" srcId="{BEB45DDD-5116-46A7-849C-C272F89F523B}" destId="{5AB2002C-5116-4CC2-B41A-968283325A43}" srcOrd="0" destOrd="0" parTransId="{C6D76E87-34F2-4AFC-B07C-AD6E0978D296}" sibTransId="{BEDB5D83-7FED-4DFA-98E7-67666B64F9C5}"/>
    <dgm:cxn modelId="{AB20631F-7634-4FED-9C04-173F153C9ADD}" type="presParOf" srcId="{01CB5690-F442-44AB-96CA-14692E97CE69}" destId="{C973271E-2649-4CEB-9AA6-B71E085FE152}" srcOrd="0" destOrd="0" presId="urn:microsoft.com/office/officeart/2005/8/layout/process4"/>
    <dgm:cxn modelId="{4CAB3026-0107-4D92-92EF-7AA1FDC2860D}" type="presParOf" srcId="{C973271E-2649-4CEB-9AA6-B71E085FE152}" destId="{C565B94F-265F-4C26-80AB-89488220D340}" srcOrd="0" destOrd="0" presId="urn:microsoft.com/office/officeart/2005/8/layout/process4"/>
    <dgm:cxn modelId="{F53E6AC2-6A94-4A09-90B4-23CB38D4D757}" type="presParOf" srcId="{C973271E-2649-4CEB-9AA6-B71E085FE152}" destId="{A6BF0077-4197-4090-8A36-25CEFECD9C7D}" srcOrd="1" destOrd="0" presId="urn:microsoft.com/office/officeart/2005/8/layout/process4"/>
    <dgm:cxn modelId="{1B0052C2-58EB-41F6-BEC3-F121B0F5238A}" type="presParOf" srcId="{C973271E-2649-4CEB-9AA6-B71E085FE152}" destId="{5E0D4F46-680D-4C43-92CF-7E3227BEFEF3}" srcOrd="2" destOrd="0" presId="urn:microsoft.com/office/officeart/2005/8/layout/process4"/>
    <dgm:cxn modelId="{A666A34A-AAF0-40B7-A04E-3E9919F66903}" type="presParOf" srcId="{5E0D4F46-680D-4C43-92CF-7E3227BEFEF3}" destId="{873056C5-7EA0-4978-B21F-70EA4A7D5C54}" srcOrd="0" destOrd="0" presId="urn:microsoft.com/office/officeart/2005/8/layout/process4"/>
    <dgm:cxn modelId="{6753F003-F053-4DE8-8807-8DAD858D76B2}" type="presParOf" srcId="{5E0D4F46-680D-4C43-92CF-7E3227BEFEF3}" destId="{BB65C6A7-64A7-4DB5-A8F0-751072FD2E3C}" srcOrd="1" destOrd="0" presId="urn:microsoft.com/office/officeart/2005/8/layout/process4"/>
    <dgm:cxn modelId="{1EBA802E-6927-49B0-A22C-C6B921EC4CB2}" type="presParOf" srcId="{01CB5690-F442-44AB-96CA-14692E97CE69}" destId="{E7D23D20-809F-4C87-8899-12FD0DF530D6}" srcOrd="1" destOrd="0" presId="urn:microsoft.com/office/officeart/2005/8/layout/process4"/>
    <dgm:cxn modelId="{D5504260-BE98-4A5F-B551-57D522C6C985}" type="presParOf" srcId="{01CB5690-F442-44AB-96CA-14692E97CE69}" destId="{5424C3CE-59B8-47A9-B6C7-0ECB47BB4D5B}" srcOrd="2" destOrd="0" presId="urn:microsoft.com/office/officeart/2005/8/layout/process4"/>
    <dgm:cxn modelId="{6DB96421-4B97-4B51-8824-E7BBB93BE675}" type="presParOf" srcId="{5424C3CE-59B8-47A9-B6C7-0ECB47BB4D5B}" destId="{94DD917A-7E7C-4EA6-A900-56F4AFC66E51}" srcOrd="0" destOrd="0" presId="urn:microsoft.com/office/officeart/2005/8/layout/process4"/>
    <dgm:cxn modelId="{1BCE80A5-2E41-46E8-B175-F6D56E14932F}" type="presParOf" srcId="{5424C3CE-59B8-47A9-B6C7-0ECB47BB4D5B}" destId="{4792BB13-B664-407D-877B-EFACC4A6EBEE}" srcOrd="1" destOrd="0" presId="urn:microsoft.com/office/officeart/2005/8/layout/process4"/>
    <dgm:cxn modelId="{E26FE475-FF40-47A3-A981-1223567E3134}" type="presParOf" srcId="{5424C3CE-59B8-47A9-B6C7-0ECB47BB4D5B}" destId="{26053B13-AB55-4361-8136-21483F706374}" srcOrd="2" destOrd="0" presId="urn:microsoft.com/office/officeart/2005/8/layout/process4"/>
    <dgm:cxn modelId="{02931AF9-F7BA-474B-AA13-8B7ACBBD9E61}" type="presParOf" srcId="{26053B13-AB55-4361-8136-21483F706374}" destId="{709636EE-A95E-426C-845A-8D93ACB2E156}" srcOrd="0" destOrd="0" presId="urn:microsoft.com/office/officeart/2005/8/layout/process4"/>
    <dgm:cxn modelId="{28CB89D5-F535-41A3-851A-1DEA377E048C}" type="presParOf" srcId="{26053B13-AB55-4361-8136-21483F706374}" destId="{FDAC75C6-CECE-42A7-BFDB-2D47D4983779}" srcOrd="1" destOrd="0" presId="urn:microsoft.com/office/officeart/2005/8/layout/process4"/>
    <dgm:cxn modelId="{D00DD7FB-C069-4269-B3C9-1B4A3F03F86D}" type="presParOf" srcId="{01CB5690-F442-44AB-96CA-14692E97CE69}" destId="{3155069E-0B24-4F09-8BF7-B7B8BE36233F}" srcOrd="3" destOrd="0" presId="urn:microsoft.com/office/officeart/2005/8/layout/process4"/>
    <dgm:cxn modelId="{D95AB6BC-4167-476D-ACF2-21EF44D1BC61}" type="presParOf" srcId="{01CB5690-F442-44AB-96CA-14692E97CE69}" destId="{4199EBCC-125E-4A2B-BE36-55EE9AE2CE96}" srcOrd="4" destOrd="0" presId="urn:microsoft.com/office/officeart/2005/8/layout/process4"/>
    <dgm:cxn modelId="{D0F6FA56-5EE2-4C52-9EC0-6E4F2860E300}" type="presParOf" srcId="{4199EBCC-125E-4A2B-BE36-55EE9AE2CE96}" destId="{D3FA9FBB-DE48-4846-A2D0-FF6BA9B7D8BA}" srcOrd="0" destOrd="0" presId="urn:microsoft.com/office/officeart/2005/8/layout/process4"/>
    <dgm:cxn modelId="{544A91A0-D8A5-479C-9B05-6FDD11ADDD6B}" type="presParOf" srcId="{4199EBCC-125E-4A2B-BE36-55EE9AE2CE96}" destId="{6E978FF5-4268-4693-B887-417C1D544032}" srcOrd="1" destOrd="0" presId="urn:microsoft.com/office/officeart/2005/8/layout/process4"/>
    <dgm:cxn modelId="{207E9F59-FFF7-4ECF-93C0-D010115D2D34}" type="presParOf" srcId="{4199EBCC-125E-4A2B-BE36-55EE9AE2CE96}" destId="{7DA16C33-373F-4C4A-98CC-6A429E4B43BF}" srcOrd="2" destOrd="0" presId="urn:microsoft.com/office/officeart/2005/8/layout/process4"/>
    <dgm:cxn modelId="{6B267662-D631-4067-BF7A-2BE25AA65EB9}" type="presParOf" srcId="{7DA16C33-373F-4C4A-98CC-6A429E4B43BF}" destId="{202A8D0D-FE39-4863-AA06-70A8FF48784D}" srcOrd="0" destOrd="0" presId="urn:microsoft.com/office/officeart/2005/8/layout/process4"/>
    <dgm:cxn modelId="{4ACF12F4-D3D9-459C-8316-50E2CC5C2B14}" type="presParOf" srcId="{01CB5690-F442-44AB-96CA-14692E97CE69}" destId="{4E2BCE13-5E5D-41B8-811A-A12330E49D52}" srcOrd="5" destOrd="0" presId="urn:microsoft.com/office/officeart/2005/8/layout/process4"/>
    <dgm:cxn modelId="{D9EB09D1-2447-41E2-937E-9CBD15247821}" type="presParOf" srcId="{01CB5690-F442-44AB-96CA-14692E97CE69}" destId="{C32D9019-112A-4C26-A31C-AEC38A2EAF8B}" srcOrd="6" destOrd="0" presId="urn:microsoft.com/office/officeart/2005/8/layout/process4"/>
    <dgm:cxn modelId="{2A9C781F-F9B9-4A63-B79C-3F9D41AC53CA}" type="presParOf" srcId="{C32D9019-112A-4C26-A31C-AEC38A2EAF8B}" destId="{B23291A1-621F-4B74-8E6D-CA36001399D6}" srcOrd="0" destOrd="0" presId="urn:microsoft.com/office/officeart/2005/8/layout/process4"/>
    <dgm:cxn modelId="{E7A35830-6BCC-430D-BCF9-51DD3B4720D6}" type="presParOf" srcId="{C32D9019-112A-4C26-A31C-AEC38A2EAF8B}" destId="{D00E31A6-A683-460B-9B4F-CBCCCC3343CC}" srcOrd="1" destOrd="0" presId="urn:microsoft.com/office/officeart/2005/8/layout/process4"/>
    <dgm:cxn modelId="{3B480182-D08D-4851-A494-2728752798A0}" type="presParOf" srcId="{C32D9019-112A-4C26-A31C-AEC38A2EAF8B}" destId="{EAF880F6-56FA-421C-B120-B007D75E6D6B}" srcOrd="2" destOrd="0" presId="urn:microsoft.com/office/officeart/2005/8/layout/process4"/>
    <dgm:cxn modelId="{EC3F07F9-E61F-4902-A72A-79CEBB24CF1E}" type="presParOf" srcId="{EAF880F6-56FA-421C-B120-B007D75E6D6B}" destId="{379884AF-2ED7-4070-9A5D-42ACCAC990AC}" srcOrd="0" destOrd="0" presId="urn:microsoft.com/office/officeart/2005/8/layout/process4"/>
    <dgm:cxn modelId="{DDDACF08-F9E6-4B44-B2B8-7BF4571B6036}" type="presParOf" srcId="{01CB5690-F442-44AB-96CA-14692E97CE69}" destId="{8C0C692F-C9D1-4E0E-9BED-9C0CBCBCB6B5}" srcOrd="7" destOrd="0" presId="urn:microsoft.com/office/officeart/2005/8/layout/process4"/>
    <dgm:cxn modelId="{C8871221-0307-4028-85B6-4A7E7F8578E3}" type="presParOf" srcId="{01CB5690-F442-44AB-96CA-14692E97CE69}" destId="{0E032A61-800F-40AB-8C92-0B7C720F4363}" srcOrd="8" destOrd="0" presId="urn:microsoft.com/office/officeart/2005/8/layout/process4"/>
    <dgm:cxn modelId="{56C07F6A-6EEA-4959-AF68-512C0C4577C7}" type="presParOf" srcId="{0E032A61-800F-40AB-8C92-0B7C720F4363}" destId="{E9E7DBEB-E10A-4D85-BB4D-572C63841543}" srcOrd="0" destOrd="0" presId="urn:microsoft.com/office/officeart/2005/8/layout/process4"/>
    <dgm:cxn modelId="{405E685D-4499-45F8-B3E0-762E0B7D6ADD}" type="presParOf" srcId="{0E032A61-800F-40AB-8C92-0B7C720F4363}" destId="{E8A8A36E-ACE9-491B-9033-8C53D20230CF}" srcOrd="1" destOrd="0" presId="urn:microsoft.com/office/officeart/2005/8/layout/process4"/>
    <dgm:cxn modelId="{06E2942D-04D6-4E02-9AD9-DEB9BFAC8FAD}" type="presParOf" srcId="{0E032A61-800F-40AB-8C92-0B7C720F4363}" destId="{CABB3E53-8372-4D47-99DA-FC8259F88313}" srcOrd="2" destOrd="0" presId="urn:microsoft.com/office/officeart/2005/8/layout/process4"/>
    <dgm:cxn modelId="{975EBA1D-693C-40F7-9396-CD0119AADB26}" type="presParOf" srcId="{CABB3E53-8372-4D47-99DA-FC8259F88313}" destId="{4B6E7601-B71A-40CE-87A1-B7DC585AD650}" srcOrd="0" destOrd="0" presId="urn:microsoft.com/office/officeart/2005/8/layout/process4"/>
    <dgm:cxn modelId="{49132C36-54F1-4B3A-84BC-0D3573715835}" type="presParOf" srcId="{01CB5690-F442-44AB-96CA-14692E97CE69}" destId="{C2A68623-EEB8-4731-AC9F-894E2D32A05D}" srcOrd="9" destOrd="0" presId="urn:microsoft.com/office/officeart/2005/8/layout/process4"/>
    <dgm:cxn modelId="{14BDDF58-F52C-4431-89B0-096A4CBD13DD}" type="presParOf" srcId="{01CB5690-F442-44AB-96CA-14692E97CE69}" destId="{A8AC5A0F-0606-4C3A-91FD-2A46E7876B32}" srcOrd="10" destOrd="0" presId="urn:microsoft.com/office/officeart/2005/8/layout/process4"/>
    <dgm:cxn modelId="{2A4CC684-B573-4F1B-AC15-7193CF306AF9}" type="presParOf" srcId="{A8AC5A0F-0606-4C3A-91FD-2A46E7876B32}" destId="{DC375ADA-9C48-43DD-BA64-77BCE42207F6}" srcOrd="0" destOrd="0" presId="urn:microsoft.com/office/officeart/2005/8/layout/process4"/>
    <dgm:cxn modelId="{D1DB8DFD-C36C-4D8B-8481-4ADC6C8BE46D}" type="presParOf" srcId="{A8AC5A0F-0606-4C3A-91FD-2A46E7876B32}" destId="{F15BD42E-E89F-45E3-BCE5-4410662EDD2F}" srcOrd="1" destOrd="0" presId="urn:microsoft.com/office/officeart/2005/8/layout/process4"/>
    <dgm:cxn modelId="{710FDF9C-F5D9-4349-A29E-E42D0FF6962C}" type="presParOf" srcId="{A8AC5A0F-0606-4C3A-91FD-2A46E7876B32}" destId="{56DC44EC-8738-4EA1-8FDF-EBDB15ABF6E1}" srcOrd="2" destOrd="0" presId="urn:microsoft.com/office/officeart/2005/8/layout/process4"/>
    <dgm:cxn modelId="{5619CF44-294D-4160-B9EB-4D4324266F06}" type="presParOf" srcId="{56DC44EC-8738-4EA1-8FDF-EBDB15ABF6E1}" destId="{8B80C312-0150-4F57-9746-C318928F360C}" srcOrd="0" destOrd="0" presId="urn:microsoft.com/office/officeart/2005/8/layout/process4"/>
  </dgm:cxnLst>
  <dgm:bg>
    <a:effectLst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EEFC30-5FC7-48F2-876F-AA12099AAF0B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2002C-5116-4CC2-B41A-968283325A43}">
      <dgm:prSet phldrT="[Text]"/>
      <dgm:spPr/>
      <dgm:t>
        <a:bodyPr/>
        <a:lstStyle/>
        <a:p>
          <a:r>
            <a:rPr lang="en-US" dirty="0" smtClean="0"/>
            <a:t>Preprocessed C source</a:t>
          </a:r>
          <a:endParaRPr lang="en-US" dirty="0"/>
        </a:p>
      </dgm:t>
    </dgm:pt>
    <dgm:pt modelId="{C6D76E87-34F2-4AFC-B07C-AD6E0978D296}" type="parTrans" cxnId="{A4106982-F3E7-4F72-B94C-CB0950502F64}">
      <dgm:prSet/>
      <dgm:spPr/>
      <dgm:t>
        <a:bodyPr/>
        <a:lstStyle/>
        <a:p>
          <a:endParaRPr lang="en-US"/>
        </a:p>
      </dgm:t>
    </dgm:pt>
    <dgm:pt modelId="{BEDB5D83-7FED-4DFA-98E7-67666B64F9C5}" type="sibTrans" cxnId="{A4106982-F3E7-4F72-B94C-CB0950502F64}">
      <dgm:prSet/>
      <dgm:spPr/>
      <dgm:t>
        <a:bodyPr/>
        <a:lstStyle/>
        <a:p>
          <a:endParaRPr lang="en-US"/>
        </a:p>
      </dgm:t>
    </dgm:pt>
    <dgm:pt modelId="{D9016487-6B45-4684-849A-F9A06A9474D8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cc1</a:t>
          </a:r>
          <a:endParaRPr lang="en-US" dirty="0">
            <a:latin typeface="Consolas" pitchFamily="49" charset="0"/>
          </a:endParaRPr>
        </a:p>
      </dgm:t>
    </dgm:pt>
    <dgm:pt modelId="{AE21349D-A0AC-4863-8B05-79DCF70DECA6}" type="parTrans" cxnId="{B3482FF9-594F-4CD8-BECE-FEF89D941A63}">
      <dgm:prSet/>
      <dgm:spPr/>
      <dgm:t>
        <a:bodyPr/>
        <a:lstStyle/>
        <a:p>
          <a:endParaRPr lang="en-US"/>
        </a:p>
      </dgm:t>
    </dgm:pt>
    <dgm:pt modelId="{D10F3CC2-7C12-40C9-8CB6-3D073805E533}" type="sibTrans" cxnId="{B3482FF9-594F-4CD8-BECE-FEF89D941A63}">
      <dgm:prSet/>
      <dgm:spPr/>
      <dgm:t>
        <a:bodyPr/>
        <a:lstStyle/>
        <a:p>
          <a:endParaRPr lang="en-US"/>
        </a:p>
      </dgm:t>
    </dgm:pt>
    <dgm:pt modelId="{5E31F1F2-A0DF-41CE-A0D3-0E4DF65B3B4B}">
      <dgm:prSet phldrT="[Text]"/>
      <dgm:spPr/>
      <dgm:t>
        <a:bodyPr/>
        <a:lstStyle/>
        <a:p>
          <a:r>
            <a:rPr lang="en-US" dirty="0" smtClean="0"/>
            <a:t>Assembly source</a:t>
          </a:r>
          <a:endParaRPr lang="en-US" dirty="0"/>
        </a:p>
      </dgm:t>
    </dgm:pt>
    <dgm:pt modelId="{0E45E646-AB1B-4D87-B46E-D126726D102F}" type="parTrans" cxnId="{9CBA28A8-F3BD-4B69-8D67-80BB53E9BBAD}">
      <dgm:prSet/>
      <dgm:spPr/>
      <dgm:t>
        <a:bodyPr/>
        <a:lstStyle/>
        <a:p>
          <a:endParaRPr lang="en-US"/>
        </a:p>
      </dgm:t>
    </dgm:pt>
    <dgm:pt modelId="{3F2E91E0-628E-4974-86E9-139E594DE83A}" type="sibTrans" cxnId="{9CBA28A8-F3BD-4B69-8D67-80BB53E9BBAD}">
      <dgm:prSet/>
      <dgm:spPr/>
      <dgm:t>
        <a:bodyPr/>
        <a:lstStyle/>
        <a:p>
          <a:endParaRPr lang="en-US"/>
        </a:p>
      </dgm:t>
    </dgm:pt>
    <dgm:pt modelId="{6B214019-2946-44D8-B346-F644221469D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as</a:t>
          </a:r>
          <a:endParaRPr lang="en-US" dirty="0">
            <a:latin typeface="Consolas" pitchFamily="49" charset="0"/>
          </a:endParaRPr>
        </a:p>
      </dgm:t>
    </dgm:pt>
    <dgm:pt modelId="{B2DCB0BE-C17D-4D5C-A984-1057422FDCC1}" type="parTrans" cxnId="{1E42CEA7-5945-4419-AC78-CB54B4AF5C45}">
      <dgm:prSet/>
      <dgm:spPr/>
      <dgm:t>
        <a:bodyPr/>
        <a:lstStyle/>
        <a:p>
          <a:endParaRPr lang="en-US"/>
        </a:p>
      </dgm:t>
    </dgm:pt>
    <dgm:pt modelId="{870DD9C1-97F7-4BC6-9C6B-14597571E4E7}" type="sibTrans" cxnId="{1E42CEA7-5945-4419-AC78-CB54B4AF5C45}">
      <dgm:prSet/>
      <dgm:spPr/>
      <dgm:t>
        <a:bodyPr/>
        <a:lstStyle/>
        <a:p>
          <a:endParaRPr lang="en-US"/>
        </a:p>
      </dgm:t>
    </dgm:pt>
    <dgm:pt modelId="{3169A226-D0EC-427A-AC2A-E3D2EA864638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CC855780-E209-4C51-A1B2-63FBFBAC8FC6}" type="parTrans" cxnId="{56DE2CD7-853E-4F2C-B06E-D2619DAF63B5}">
      <dgm:prSet/>
      <dgm:spPr/>
      <dgm:t>
        <a:bodyPr/>
        <a:lstStyle/>
        <a:p>
          <a:endParaRPr lang="en-US"/>
        </a:p>
      </dgm:t>
    </dgm:pt>
    <dgm:pt modelId="{B0A66F8C-4EB4-4A15-81ED-9738CE0BB51F}" type="sibTrans" cxnId="{56DE2CD7-853E-4F2C-B06E-D2619DAF63B5}">
      <dgm:prSet/>
      <dgm:spPr/>
      <dgm:t>
        <a:bodyPr/>
        <a:lstStyle/>
        <a:p>
          <a:endParaRPr lang="en-US"/>
        </a:p>
      </dgm:t>
    </dgm:pt>
    <dgm:pt modelId="{83D0F234-04F4-4F53-B4FC-7048F7612893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collect2</a:t>
          </a:r>
          <a:endParaRPr lang="en-US" dirty="0">
            <a:latin typeface="Consolas" pitchFamily="49" charset="0"/>
          </a:endParaRPr>
        </a:p>
      </dgm:t>
    </dgm:pt>
    <dgm:pt modelId="{2CE30A32-539C-4043-BC58-E89937BFAD74}" type="parTrans" cxnId="{FD4BF258-2BD4-4570-A2A1-829B11D18C1E}">
      <dgm:prSet/>
      <dgm:spPr/>
      <dgm:t>
        <a:bodyPr/>
        <a:lstStyle/>
        <a:p>
          <a:endParaRPr lang="en-US"/>
        </a:p>
      </dgm:t>
    </dgm:pt>
    <dgm:pt modelId="{E8DE7EB5-8FC5-4167-8589-092CA9210534}" type="sibTrans" cxnId="{FD4BF258-2BD4-4570-A2A1-829B11D18C1E}">
      <dgm:prSet/>
      <dgm:spPr/>
      <dgm:t>
        <a:bodyPr/>
        <a:lstStyle/>
        <a:p>
          <a:endParaRPr lang="en-US"/>
        </a:p>
      </dgm:t>
    </dgm:pt>
    <dgm:pt modelId="{03E4DB75-4C98-4276-9BE5-A49274CC0D1D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98AF2DEB-4A10-488E-8127-E7AA45A08E08}" type="parTrans" cxnId="{B46C685A-EFEC-4AF4-A0E9-61FDE4361509}">
      <dgm:prSet/>
      <dgm:spPr/>
      <dgm:t>
        <a:bodyPr/>
        <a:lstStyle/>
        <a:p>
          <a:endParaRPr lang="en-US"/>
        </a:p>
      </dgm:t>
    </dgm:pt>
    <dgm:pt modelId="{13EBF2B0-A86B-4131-B64E-1E40DD05A930}" type="sibTrans" cxnId="{B46C685A-EFEC-4AF4-A0E9-61FDE4361509}">
      <dgm:prSet/>
      <dgm:spPr/>
      <dgm:t>
        <a:bodyPr/>
        <a:lstStyle/>
        <a:p>
          <a:endParaRPr lang="en-US"/>
        </a:p>
      </dgm:t>
    </dgm:pt>
    <dgm:pt modelId="{434A4CA2-B792-4E17-AFAC-26432D944BB6}">
      <dgm:prSet phldrT="[Text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/>
            <a:t>human (?)</a:t>
          </a:r>
          <a:endParaRPr lang="en-US" dirty="0"/>
        </a:p>
      </dgm:t>
    </dgm:pt>
    <dgm:pt modelId="{A34C02E3-3524-4A4D-B46B-DE641B201AFA}" type="parTrans" cxnId="{1A75395A-6A6A-455F-A043-B8FF21DE61CB}">
      <dgm:prSet/>
      <dgm:spPr/>
      <dgm:t>
        <a:bodyPr/>
        <a:lstStyle/>
        <a:p>
          <a:endParaRPr lang="en-US"/>
        </a:p>
      </dgm:t>
    </dgm:pt>
    <dgm:pt modelId="{29BC3505-50EC-41D6-9AFE-DF6CECEEC417}" type="sibTrans" cxnId="{1A75395A-6A6A-455F-A043-B8FF21DE61CB}">
      <dgm:prSet/>
      <dgm:spPr/>
      <dgm:t>
        <a:bodyPr/>
        <a:lstStyle/>
        <a:p>
          <a:endParaRPr lang="en-US"/>
        </a:p>
      </dgm:t>
    </dgm:pt>
    <dgm:pt modelId="{D5226671-22A6-4783-A92D-846BB8C153B3}">
      <dgm:prSet phldrT="[Text]"/>
      <dgm:spPr/>
      <dgm:t>
        <a:bodyPr/>
        <a:lstStyle/>
        <a:p>
          <a:r>
            <a:rPr lang="en-US" dirty="0" smtClean="0"/>
            <a:t>C source</a:t>
          </a:r>
          <a:endParaRPr lang="en-US" dirty="0"/>
        </a:p>
      </dgm:t>
    </dgm:pt>
    <dgm:pt modelId="{E25BD898-D945-44C2-8B6D-4BD27523A6A3}" type="parTrans" cxnId="{1FC83986-1AD0-40A9-B111-27239AC859CE}">
      <dgm:prSet/>
      <dgm:spPr/>
      <dgm:t>
        <a:bodyPr/>
        <a:lstStyle/>
        <a:p>
          <a:endParaRPr lang="en-US"/>
        </a:p>
      </dgm:t>
    </dgm:pt>
    <dgm:pt modelId="{7603FE20-465B-4DE0-AA4C-AFA5C2D34BB7}" type="sibTrans" cxnId="{1FC83986-1AD0-40A9-B111-27239AC859CE}">
      <dgm:prSet/>
      <dgm:spPr/>
      <dgm:t>
        <a:bodyPr/>
        <a:lstStyle/>
        <a:p>
          <a:endParaRPr lang="en-US"/>
        </a:p>
      </dgm:t>
    </dgm:pt>
    <dgm:pt modelId="{8A8E0CD6-3C78-4285-903D-7935ABCB37CA}">
      <dgm:prSet phldrT="[Text]"/>
      <dgm:spPr/>
      <dgm:t>
        <a:bodyPr/>
        <a:lstStyle/>
        <a:p>
          <a:r>
            <a:rPr lang="en-US" dirty="0" smtClean="0"/>
            <a:t>ld</a:t>
          </a:r>
          <a:endParaRPr lang="en-US" dirty="0"/>
        </a:p>
      </dgm:t>
    </dgm:pt>
    <dgm:pt modelId="{70B73BD2-1061-41F8-A78C-F086E59B35B6}" type="parTrans" cxnId="{F20D8AEE-D7DC-42A4-95D6-83ECA564FACB}">
      <dgm:prSet/>
      <dgm:spPr/>
      <dgm:t>
        <a:bodyPr/>
        <a:lstStyle/>
        <a:p>
          <a:endParaRPr lang="en-US"/>
        </a:p>
      </dgm:t>
    </dgm:pt>
    <dgm:pt modelId="{3DDA1925-C735-4088-BFFB-4F7AD306131A}" type="sibTrans" cxnId="{F20D8AEE-D7DC-42A4-95D6-83ECA564FACB}">
      <dgm:prSet/>
      <dgm:spPr/>
      <dgm:t>
        <a:bodyPr/>
        <a:lstStyle/>
        <a:p>
          <a:endParaRPr lang="en-US"/>
        </a:p>
      </dgm:t>
    </dgm:pt>
    <dgm:pt modelId="{DA1D33AE-5BF3-49BB-84FE-9F2C88077BA4}">
      <dgm:prSet phldrT="[Text]"/>
      <dgm:spPr/>
      <dgm:t>
        <a:bodyPr/>
        <a:lstStyle/>
        <a:p>
          <a:r>
            <a:rPr lang="en-US" dirty="0" smtClean="0"/>
            <a:t>Executable</a:t>
          </a:r>
          <a:endParaRPr lang="en-US" dirty="0"/>
        </a:p>
      </dgm:t>
    </dgm:pt>
    <dgm:pt modelId="{F6879DC9-E065-4D5B-9E25-A2890C4DB775}" type="parTrans" cxnId="{A7A716E1-94DF-42C8-9350-5DB91409C67D}">
      <dgm:prSet/>
      <dgm:spPr/>
      <dgm:t>
        <a:bodyPr/>
        <a:lstStyle/>
        <a:p>
          <a:endParaRPr lang="en-US"/>
        </a:p>
      </dgm:t>
    </dgm:pt>
    <dgm:pt modelId="{73395889-B54C-4D7B-B5A0-4CDEAFC48E08}" type="sibTrans" cxnId="{A7A716E1-94DF-42C8-9350-5DB91409C67D}">
      <dgm:prSet/>
      <dgm:spPr/>
      <dgm:t>
        <a:bodyPr/>
        <a:lstStyle/>
        <a:p>
          <a:endParaRPr lang="en-US"/>
        </a:p>
      </dgm:t>
    </dgm:pt>
    <dgm:pt modelId="{BEB45DDD-5116-46A7-849C-C272F89F523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cpp0</a:t>
          </a:r>
          <a:endParaRPr lang="en-US" dirty="0"/>
        </a:p>
      </dgm:t>
    </dgm:pt>
    <dgm:pt modelId="{3BEE5FB1-A2CD-4969-B64C-7B33E8596BF1}" type="parTrans" cxnId="{42AD466A-BFCC-433B-9C7B-F12587AFAF10}">
      <dgm:prSet/>
      <dgm:spPr/>
      <dgm:t>
        <a:bodyPr/>
        <a:lstStyle/>
        <a:p>
          <a:endParaRPr lang="en-US"/>
        </a:p>
      </dgm:t>
    </dgm:pt>
    <dgm:pt modelId="{4393CB42-4CB0-41CE-BF0A-4565FAB7B404}" type="sibTrans" cxnId="{42AD466A-BFCC-433B-9C7B-F12587AFAF10}">
      <dgm:prSet/>
      <dgm:spPr/>
      <dgm:t>
        <a:bodyPr/>
        <a:lstStyle/>
        <a:p>
          <a:endParaRPr lang="en-US"/>
        </a:p>
      </dgm:t>
    </dgm:pt>
    <dgm:pt modelId="{3EE86D6D-7DF3-40C6-94DE-1DED31320E47}">
      <dgm:prSet phldrT="[Text]"/>
      <dgm:spPr/>
      <dgm:t>
        <a:bodyPr/>
        <a:lstStyle/>
        <a:p>
          <a:r>
            <a:rPr lang="en-US" dirty="0" smtClean="0"/>
            <a:t>Object code for inits</a:t>
          </a:r>
          <a:endParaRPr lang="en-US" dirty="0"/>
        </a:p>
      </dgm:t>
    </dgm:pt>
    <dgm:pt modelId="{A0A991E5-3751-403E-8243-E92FB13E0147}" type="parTrans" cxnId="{C6A1D2FC-4507-4BA5-9E9D-1FA423586128}">
      <dgm:prSet/>
      <dgm:spPr/>
      <dgm:t>
        <a:bodyPr/>
        <a:lstStyle/>
        <a:p>
          <a:endParaRPr lang="en-US"/>
        </a:p>
      </dgm:t>
    </dgm:pt>
    <dgm:pt modelId="{473DEB75-6ABE-4CE7-B109-52842A5FDDE6}" type="sibTrans" cxnId="{C6A1D2FC-4507-4BA5-9E9D-1FA423586128}">
      <dgm:prSet/>
      <dgm:spPr/>
      <dgm:t>
        <a:bodyPr/>
        <a:lstStyle/>
        <a:p>
          <a:endParaRPr lang="en-US"/>
        </a:p>
      </dgm:t>
    </dgm:pt>
    <dgm:pt modelId="{FCB091DF-99F1-45D0-8D73-8F6B7C03605C}">
      <dgm:prSet phldrT="[Text]"/>
      <dgm:spPr/>
      <dgm:t>
        <a:bodyPr/>
        <a:lstStyle/>
        <a:p>
          <a:r>
            <a:rPr lang="en-US" dirty="0" smtClean="0"/>
            <a:t>Shared library</a:t>
          </a:r>
          <a:endParaRPr lang="en-US" dirty="0"/>
        </a:p>
      </dgm:t>
    </dgm:pt>
    <dgm:pt modelId="{2263A2AD-929E-4001-A379-303808CA4DC8}" type="parTrans" cxnId="{A8AF955E-5344-484C-BF47-5479E550C7D3}">
      <dgm:prSet/>
      <dgm:spPr/>
      <dgm:t>
        <a:bodyPr/>
        <a:lstStyle/>
        <a:p>
          <a:endParaRPr lang="en-US"/>
        </a:p>
      </dgm:t>
    </dgm:pt>
    <dgm:pt modelId="{A0CB29BF-8839-4A03-909E-D79D0AE65D24}" type="sibTrans" cxnId="{A8AF955E-5344-484C-BF47-5479E550C7D3}">
      <dgm:prSet/>
      <dgm:spPr/>
      <dgm:t>
        <a:bodyPr/>
        <a:lstStyle/>
        <a:p>
          <a:endParaRPr lang="en-US"/>
        </a:p>
      </dgm:t>
    </dgm:pt>
    <dgm:pt modelId="{01CB5690-F442-44AB-96CA-14692E97CE69}" type="pres">
      <dgm:prSet presAssocID="{F6EEFC30-5FC7-48F2-876F-AA12099AAF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73271E-2649-4CEB-9AA6-B71E085FE152}" type="pres">
      <dgm:prSet presAssocID="{8A8E0CD6-3C78-4285-903D-7935ABCB37CA}" presName="boxAndChildren" presStyleCnt="0"/>
      <dgm:spPr/>
      <dgm:t>
        <a:bodyPr/>
        <a:lstStyle/>
        <a:p>
          <a:endParaRPr lang="en-US"/>
        </a:p>
      </dgm:t>
    </dgm:pt>
    <dgm:pt modelId="{C565B94F-265F-4C26-80AB-89488220D340}" type="pres">
      <dgm:prSet presAssocID="{8A8E0CD6-3C78-4285-903D-7935ABCB37CA}" presName="parentTextBox" presStyleLbl="node1" presStyleIdx="0" presStyleCnt="6"/>
      <dgm:spPr/>
      <dgm:t>
        <a:bodyPr/>
        <a:lstStyle/>
        <a:p>
          <a:endParaRPr lang="en-US"/>
        </a:p>
      </dgm:t>
    </dgm:pt>
    <dgm:pt modelId="{A6BF0077-4197-4090-8A36-25CEFECD9C7D}" type="pres">
      <dgm:prSet presAssocID="{8A8E0CD6-3C78-4285-903D-7935ABCB37CA}" presName="entireBox" presStyleLbl="node1" presStyleIdx="0" presStyleCnt="6"/>
      <dgm:spPr/>
      <dgm:t>
        <a:bodyPr/>
        <a:lstStyle/>
        <a:p>
          <a:endParaRPr lang="en-US"/>
        </a:p>
      </dgm:t>
    </dgm:pt>
    <dgm:pt modelId="{5E0D4F46-680D-4C43-92CF-7E3227BEFEF3}" type="pres">
      <dgm:prSet presAssocID="{8A8E0CD6-3C78-4285-903D-7935ABCB37CA}" presName="descendantBox" presStyleCnt="0"/>
      <dgm:spPr/>
      <dgm:t>
        <a:bodyPr/>
        <a:lstStyle/>
        <a:p>
          <a:endParaRPr lang="en-US"/>
        </a:p>
      </dgm:t>
    </dgm:pt>
    <dgm:pt modelId="{873056C5-7EA0-4978-B21F-70EA4A7D5C54}" type="pres">
      <dgm:prSet presAssocID="{DA1D33AE-5BF3-49BB-84FE-9F2C88077BA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5C6A7-64A7-4DB5-A8F0-751072FD2E3C}" type="pres">
      <dgm:prSet presAssocID="{FCB091DF-99F1-45D0-8D73-8F6B7C03605C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23D20-809F-4C87-8899-12FD0DF530D6}" type="pres">
      <dgm:prSet presAssocID="{E8DE7EB5-8FC5-4167-8589-092CA9210534}" presName="sp" presStyleCnt="0"/>
      <dgm:spPr/>
      <dgm:t>
        <a:bodyPr/>
        <a:lstStyle/>
        <a:p>
          <a:endParaRPr lang="en-US"/>
        </a:p>
      </dgm:t>
    </dgm:pt>
    <dgm:pt modelId="{5424C3CE-59B8-47A9-B6C7-0ECB47BB4D5B}" type="pres">
      <dgm:prSet presAssocID="{83D0F234-04F4-4F53-B4FC-7048F7612893}" presName="arrowAndChildren" presStyleCnt="0"/>
      <dgm:spPr/>
      <dgm:t>
        <a:bodyPr/>
        <a:lstStyle/>
        <a:p>
          <a:endParaRPr lang="en-US"/>
        </a:p>
      </dgm:t>
    </dgm:pt>
    <dgm:pt modelId="{94DD917A-7E7C-4EA6-A900-56F4AFC66E51}" type="pres">
      <dgm:prSet presAssocID="{83D0F234-04F4-4F53-B4FC-7048F7612893}" presName="parentTextArrow" presStyleLbl="node1" presStyleIdx="0" presStyleCnt="6"/>
      <dgm:spPr/>
      <dgm:t>
        <a:bodyPr/>
        <a:lstStyle/>
        <a:p>
          <a:endParaRPr lang="en-US"/>
        </a:p>
      </dgm:t>
    </dgm:pt>
    <dgm:pt modelId="{4792BB13-B664-407D-877B-EFACC4A6EBEE}" type="pres">
      <dgm:prSet presAssocID="{83D0F234-04F4-4F53-B4FC-7048F7612893}" presName="arrow" presStyleLbl="node1" presStyleIdx="1" presStyleCnt="6"/>
      <dgm:spPr/>
      <dgm:t>
        <a:bodyPr/>
        <a:lstStyle/>
        <a:p>
          <a:endParaRPr lang="en-US"/>
        </a:p>
      </dgm:t>
    </dgm:pt>
    <dgm:pt modelId="{26053B13-AB55-4361-8136-21483F706374}" type="pres">
      <dgm:prSet presAssocID="{83D0F234-04F4-4F53-B4FC-7048F7612893}" presName="descendantArrow" presStyleCnt="0"/>
      <dgm:spPr/>
      <dgm:t>
        <a:bodyPr/>
        <a:lstStyle/>
        <a:p>
          <a:endParaRPr lang="en-US"/>
        </a:p>
      </dgm:t>
    </dgm:pt>
    <dgm:pt modelId="{709636EE-A95E-426C-845A-8D93ACB2E156}" type="pres">
      <dgm:prSet presAssocID="{03E4DB75-4C98-4276-9BE5-A49274CC0D1D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C75C6-CECE-42A7-BFDB-2D47D4983779}" type="pres">
      <dgm:prSet presAssocID="{3EE86D6D-7DF3-40C6-94DE-1DED31320E47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5069E-0B24-4F09-8BF7-B7B8BE36233F}" type="pres">
      <dgm:prSet presAssocID="{870DD9C1-97F7-4BC6-9C6B-14597571E4E7}" presName="sp" presStyleCnt="0"/>
      <dgm:spPr/>
      <dgm:t>
        <a:bodyPr/>
        <a:lstStyle/>
        <a:p>
          <a:endParaRPr lang="en-US"/>
        </a:p>
      </dgm:t>
    </dgm:pt>
    <dgm:pt modelId="{4199EBCC-125E-4A2B-BE36-55EE9AE2CE96}" type="pres">
      <dgm:prSet presAssocID="{6B214019-2946-44D8-B346-F644221469DB}" presName="arrowAndChildren" presStyleCnt="0"/>
      <dgm:spPr/>
      <dgm:t>
        <a:bodyPr/>
        <a:lstStyle/>
        <a:p>
          <a:endParaRPr lang="en-US"/>
        </a:p>
      </dgm:t>
    </dgm:pt>
    <dgm:pt modelId="{D3FA9FBB-DE48-4846-A2D0-FF6BA9B7D8BA}" type="pres">
      <dgm:prSet presAssocID="{6B214019-2946-44D8-B346-F644221469DB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6E978FF5-4268-4693-B887-417C1D544032}" type="pres">
      <dgm:prSet presAssocID="{6B214019-2946-44D8-B346-F644221469DB}" presName="arrow" presStyleLbl="node1" presStyleIdx="2" presStyleCnt="6"/>
      <dgm:spPr/>
      <dgm:t>
        <a:bodyPr/>
        <a:lstStyle/>
        <a:p>
          <a:endParaRPr lang="en-US"/>
        </a:p>
      </dgm:t>
    </dgm:pt>
    <dgm:pt modelId="{7DA16C33-373F-4C4A-98CC-6A429E4B43BF}" type="pres">
      <dgm:prSet presAssocID="{6B214019-2946-44D8-B346-F644221469DB}" presName="descendantArrow" presStyleCnt="0"/>
      <dgm:spPr/>
      <dgm:t>
        <a:bodyPr/>
        <a:lstStyle/>
        <a:p>
          <a:endParaRPr lang="en-US"/>
        </a:p>
      </dgm:t>
    </dgm:pt>
    <dgm:pt modelId="{202A8D0D-FE39-4863-AA06-70A8FF48784D}" type="pres">
      <dgm:prSet presAssocID="{3169A226-D0EC-427A-AC2A-E3D2EA864638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BCE13-5E5D-41B8-811A-A12330E49D52}" type="pres">
      <dgm:prSet presAssocID="{D10F3CC2-7C12-40C9-8CB6-3D073805E533}" presName="sp" presStyleCnt="0"/>
      <dgm:spPr/>
      <dgm:t>
        <a:bodyPr/>
        <a:lstStyle/>
        <a:p>
          <a:endParaRPr lang="en-US"/>
        </a:p>
      </dgm:t>
    </dgm:pt>
    <dgm:pt modelId="{C32D9019-112A-4C26-A31C-AEC38A2EAF8B}" type="pres">
      <dgm:prSet presAssocID="{D9016487-6B45-4684-849A-F9A06A9474D8}" presName="arrowAndChildren" presStyleCnt="0"/>
      <dgm:spPr/>
      <dgm:t>
        <a:bodyPr/>
        <a:lstStyle/>
        <a:p>
          <a:endParaRPr lang="en-US"/>
        </a:p>
      </dgm:t>
    </dgm:pt>
    <dgm:pt modelId="{B23291A1-621F-4B74-8E6D-CA36001399D6}" type="pres">
      <dgm:prSet presAssocID="{D9016487-6B45-4684-849A-F9A06A9474D8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D00E31A6-A683-460B-9B4F-CBCCCC3343CC}" type="pres">
      <dgm:prSet presAssocID="{D9016487-6B45-4684-849A-F9A06A9474D8}" presName="arrow" presStyleLbl="node1" presStyleIdx="3" presStyleCnt="6"/>
      <dgm:spPr/>
      <dgm:t>
        <a:bodyPr/>
        <a:lstStyle/>
        <a:p>
          <a:endParaRPr lang="en-US"/>
        </a:p>
      </dgm:t>
    </dgm:pt>
    <dgm:pt modelId="{EAF880F6-56FA-421C-B120-B007D75E6D6B}" type="pres">
      <dgm:prSet presAssocID="{D9016487-6B45-4684-849A-F9A06A9474D8}" presName="descendantArrow" presStyleCnt="0"/>
      <dgm:spPr/>
      <dgm:t>
        <a:bodyPr/>
        <a:lstStyle/>
        <a:p>
          <a:endParaRPr lang="en-US"/>
        </a:p>
      </dgm:t>
    </dgm:pt>
    <dgm:pt modelId="{379884AF-2ED7-4070-9A5D-42ACCAC990AC}" type="pres">
      <dgm:prSet presAssocID="{5E31F1F2-A0DF-41CE-A0D3-0E4DF65B3B4B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C692F-C9D1-4E0E-9BED-9C0CBCBCB6B5}" type="pres">
      <dgm:prSet presAssocID="{4393CB42-4CB0-41CE-BF0A-4565FAB7B404}" presName="sp" presStyleCnt="0"/>
      <dgm:spPr/>
      <dgm:t>
        <a:bodyPr/>
        <a:lstStyle/>
        <a:p>
          <a:endParaRPr lang="en-US"/>
        </a:p>
      </dgm:t>
    </dgm:pt>
    <dgm:pt modelId="{0E032A61-800F-40AB-8C92-0B7C720F4363}" type="pres">
      <dgm:prSet presAssocID="{BEB45DDD-5116-46A7-849C-C272F89F523B}" presName="arrowAndChildren" presStyleCnt="0"/>
      <dgm:spPr/>
      <dgm:t>
        <a:bodyPr/>
        <a:lstStyle/>
        <a:p>
          <a:endParaRPr lang="en-US"/>
        </a:p>
      </dgm:t>
    </dgm:pt>
    <dgm:pt modelId="{E9E7DBEB-E10A-4D85-BB4D-572C63841543}" type="pres">
      <dgm:prSet presAssocID="{BEB45DDD-5116-46A7-849C-C272F89F523B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E8A8A36E-ACE9-491B-9033-8C53D20230CF}" type="pres">
      <dgm:prSet presAssocID="{BEB45DDD-5116-46A7-849C-C272F89F523B}" presName="arrow" presStyleLbl="node1" presStyleIdx="4" presStyleCnt="6"/>
      <dgm:spPr/>
      <dgm:t>
        <a:bodyPr/>
        <a:lstStyle/>
        <a:p>
          <a:endParaRPr lang="en-US"/>
        </a:p>
      </dgm:t>
    </dgm:pt>
    <dgm:pt modelId="{CABB3E53-8372-4D47-99DA-FC8259F88313}" type="pres">
      <dgm:prSet presAssocID="{BEB45DDD-5116-46A7-849C-C272F89F523B}" presName="descendantArrow" presStyleCnt="0"/>
      <dgm:spPr/>
      <dgm:t>
        <a:bodyPr/>
        <a:lstStyle/>
        <a:p>
          <a:endParaRPr lang="en-US"/>
        </a:p>
      </dgm:t>
    </dgm:pt>
    <dgm:pt modelId="{4B6E7601-B71A-40CE-87A1-B7DC585AD650}" type="pres">
      <dgm:prSet presAssocID="{5AB2002C-5116-4CC2-B41A-968283325A43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68623-EEB8-4731-AC9F-894E2D32A05D}" type="pres">
      <dgm:prSet presAssocID="{29BC3505-50EC-41D6-9AFE-DF6CECEEC417}" presName="sp" presStyleCnt="0"/>
      <dgm:spPr/>
      <dgm:t>
        <a:bodyPr/>
        <a:lstStyle/>
        <a:p>
          <a:endParaRPr lang="en-US"/>
        </a:p>
      </dgm:t>
    </dgm:pt>
    <dgm:pt modelId="{A8AC5A0F-0606-4C3A-91FD-2A46E7876B32}" type="pres">
      <dgm:prSet presAssocID="{434A4CA2-B792-4E17-AFAC-26432D944BB6}" presName="arrowAndChildren" presStyleCnt="0"/>
      <dgm:spPr/>
      <dgm:t>
        <a:bodyPr/>
        <a:lstStyle/>
        <a:p>
          <a:endParaRPr lang="en-US"/>
        </a:p>
      </dgm:t>
    </dgm:pt>
    <dgm:pt modelId="{DC375ADA-9C48-43DD-BA64-77BCE42207F6}" type="pres">
      <dgm:prSet presAssocID="{434A4CA2-B792-4E17-AFAC-26432D944BB6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F15BD42E-E89F-45E3-BCE5-4410662EDD2F}" type="pres">
      <dgm:prSet presAssocID="{434A4CA2-B792-4E17-AFAC-26432D944BB6}" presName="arrow" presStyleLbl="node1" presStyleIdx="5" presStyleCnt="6"/>
      <dgm:spPr/>
      <dgm:t>
        <a:bodyPr/>
        <a:lstStyle/>
        <a:p>
          <a:endParaRPr lang="en-US"/>
        </a:p>
      </dgm:t>
    </dgm:pt>
    <dgm:pt modelId="{56DC44EC-8738-4EA1-8FDF-EBDB15ABF6E1}" type="pres">
      <dgm:prSet presAssocID="{434A4CA2-B792-4E17-AFAC-26432D944BB6}" presName="descendantArrow" presStyleCnt="0"/>
      <dgm:spPr/>
      <dgm:t>
        <a:bodyPr/>
        <a:lstStyle/>
        <a:p>
          <a:endParaRPr lang="en-US"/>
        </a:p>
      </dgm:t>
    </dgm:pt>
    <dgm:pt modelId="{8B80C312-0150-4F57-9746-C318928F360C}" type="pres">
      <dgm:prSet presAssocID="{D5226671-22A6-4783-A92D-846BB8C153B3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4466E1-C28C-4713-91B0-A2DB0FF3CEC3}" type="presOf" srcId="{8A8E0CD6-3C78-4285-903D-7935ABCB37CA}" destId="{A6BF0077-4197-4090-8A36-25CEFECD9C7D}" srcOrd="1" destOrd="0" presId="urn:microsoft.com/office/officeart/2005/8/layout/process4"/>
    <dgm:cxn modelId="{1699144A-F948-43F4-8F03-EE79A06B8E01}" type="presOf" srcId="{D9016487-6B45-4684-849A-F9A06A9474D8}" destId="{B23291A1-621F-4B74-8E6D-CA36001399D6}" srcOrd="0" destOrd="0" presId="urn:microsoft.com/office/officeart/2005/8/layout/process4"/>
    <dgm:cxn modelId="{42AD466A-BFCC-433B-9C7B-F12587AFAF10}" srcId="{F6EEFC30-5FC7-48F2-876F-AA12099AAF0B}" destId="{BEB45DDD-5116-46A7-849C-C272F89F523B}" srcOrd="1" destOrd="0" parTransId="{3BEE5FB1-A2CD-4969-B64C-7B33E8596BF1}" sibTransId="{4393CB42-4CB0-41CE-BF0A-4565FAB7B404}"/>
    <dgm:cxn modelId="{9CBA28A8-F3BD-4B69-8D67-80BB53E9BBAD}" srcId="{D9016487-6B45-4684-849A-F9A06A9474D8}" destId="{5E31F1F2-A0DF-41CE-A0D3-0E4DF65B3B4B}" srcOrd="0" destOrd="0" parTransId="{0E45E646-AB1B-4D87-B46E-D126726D102F}" sibTransId="{3F2E91E0-628E-4974-86E9-139E594DE83A}"/>
    <dgm:cxn modelId="{E3484625-0092-4F5A-AF85-B22878F573FB}" type="presOf" srcId="{F6EEFC30-5FC7-48F2-876F-AA12099AAF0B}" destId="{01CB5690-F442-44AB-96CA-14692E97CE69}" srcOrd="0" destOrd="0" presId="urn:microsoft.com/office/officeart/2005/8/layout/process4"/>
    <dgm:cxn modelId="{87EA688B-A8F7-4CC2-8D8E-09A99E836327}" type="presOf" srcId="{D5226671-22A6-4783-A92D-846BB8C153B3}" destId="{8B80C312-0150-4F57-9746-C318928F360C}" srcOrd="0" destOrd="0" presId="urn:microsoft.com/office/officeart/2005/8/layout/process4"/>
    <dgm:cxn modelId="{E103BC5B-0DA4-4EEC-8382-AEDB5E46EEFC}" type="presOf" srcId="{6B214019-2946-44D8-B346-F644221469DB}" destId="{D3FA9FBB-DE48-4846-A2D0-FF6BA9B7D8BA}" srcOrd="0" destOrd="0" presId="urn:microsoft.com/office/officeart/2005/8/layout/process4"/>
    <dgm:cxn modelId="{FD4BF258-2BD4-4570-A2A1-829B11D18C1E}" srcId="{F6EEFC30-5FC7-48F2-876F-AA12099AAF0B}" destId="{83D0F234-04F4-4F53-B4FC-7048F7612893}" srcOrd="4" destOrd="0" parTransId="{2CE30A32-539C-4043-BC58-E89937BFAD74}" sibTransId="{E8DE7EB5-8FC5-4167-8589-092CA9210534}"/>
    <dgm:cxn modelId="{2747A68D-4D98-48EF-B05D-99EAB13EEC79}" type="presOf" srcId="{BEB45DDD-5116-46A7-849C-C272F89F523B}" destId="{E8A8A36E-ACE9-491B-9033-8C53D20230CF}" srcOrd="1" destOrd="0" presId="urn:microsoft.com/office/officeart/2005/8/layout/process4"/>
    <dgm:cxn modelId="{C6A1D2FC-4507-4BA5-9E9D-1FA423586128}" srcId="{83D0F234-04F4-4F53-B4FC-7048F7612893}" destId="{3EE86D6D-7DF3-40C6-94DE-1DED31320E47}" srcOrd="1" destOrd="0" parTransId="{A0A991E5-3751-403E-8243-E92FB13E0147}" sibTransId="{473DEB75-6ABE-4CE7-B109-52842A5FDDE6}"/>
    <dgm:cxn modelId="{005E9413-2F92-452C-A371-341F4C498B52}" type="presOf" srcId="{3169A226-D0EC-427A-AC2A-E3D2EA864638}" destId="{202A8D0D-FE39-4863-AA06-70A8FF48784D}" srcOrd="0" destOrd="0" presId="urn:microsoft.com/office/officeart/2005/8/layout/process4"/>
    <dgm:cxn modelId="{399EB149-DD0C-422A-8698-E453CACEB396}" type="presOf" srcId="{5E31F1F2-A0DF-41CE-A0D3-0E4DF65B3B4B}" destId="{379884AF-2ED7-4070-9A5D-42ACCAC990AC}" srcOrd="0" destOrd="0" presId="urn:microsoft.com/office/officeart/2005/8/layout/process4"/>
    <dgm:cxn modelId="{BE5C9CF8-D933-4E46-83E3-CBCB5A6999F0}" type="presOf" srcId="{3EE86D6D-7DF3-40C6-94DE-1DED31320E47}" destId="{FDAC75C6-CECE-42A7-BFDB-2D47D4983779}" srcOrd="0" destOrd="0" presId="urn:microsoft.com/office/officeart/2005/8/layout/process4"/>
    <dgm:cxn modelId="{0F2F750B-194C-4CB8-B675-85034EA02565}" type="presOf" srcId="{434A4CA2-B792-4E17-AFAC-26432D944BB6}" destId="{DC375ADA-9C48-43DD-BA64-77BCE42207F6}" srcOrd="0" destOrd="0" presId="urn:microsoft.com/office/officeart/2005/8/layout/process4"/>
    <dgm:cxn modelId="{56DE2CD7-853E-4F2C-B06E-D2619DAF63B5}" srcId="{6B214019-2946-44D8-B346-F644221469DB}" destId="{3169A226-D0EC-427A-AC2A-E3D2EA864638}" srcOrd="0" destOrd="0" parTransId="{CC855780-E209-4C51-A1B2-63FBFBAC8FC6}" sibTransId="{B0A66F8C-4EB4-4A15-81ED-9738CE0BB51F}"/>
    <dgm:cxn modelId="{7FCA85EC-6843-43A7-97C9-7C9D261BC4C2}" type="presOf" srcId="{D9016487-6B45-4684-849A-F9A06A9474D8}" destId="{D00E31A6-A683-460B-9B4F-CBCCCC3343CC}" srcOrd="1" destOrd="0" presId="urn:microsoft.com/office/officeart/2005/8/layout/process4"/>
    <dgm:cxn modelId="{7A7AE7F7-9900-4BD6-81DD-027BE805240E}" type="presOf" srcId="{FCB091DF-99F1-45D0-8D73-8F6B7C03605C}" destId="{BB65C6A7-64A7-4DB5-A8F0-751072FD2E3C}" srcOrd="0" destOrd="0" presId="urn:microsoft.com/office/officeart/2005/8/layout/process4"/>
    <dgm:cxn modelId="{46797D4E-8776-4FFD-9E3D-BDC58F16FB56}" type="presOf" srcId="{03E4DB75-4C98-4276-9BE5-A49274CC0D1D}" destId="{709636EE-A95E-426C-845A-8D93ACB2E156}" srcOrd="0" destOrd="0" presId="urn:microsoft.com/office/officeart/2005/8/layout/process4"/>
    <dgm:cxn modelId="{E096AE50-A086-4289-97AF-044B4FF4FB4A}" type="presOf" srcId="{83D0F234-04F4-4F53-B4FC-7048F7612893}" destId="{4792BB13-B664-407D-877B-EFACC4A6EBEE}" srcOrd="1" destOrd="0" presId="urn:microsoft.com/office/officeart/2005/8/layout/process4"/>
    <dgm:cxn modelId="{0C676CA5-0FDB-4D8C-9E30-A8495E9A09B1}" type="presOf" srcId="{434A4CA2-B792-4E17-AFAC-26432D944BB6}" destId="{F15BD42E-E89F-45E3-BCE5-4410662EDD2F}" srcOrd="1" destOrd="0" presId="urn:microsoft.com/office/officeart/2005/8/layout/process4"/>
    <dgm:cxn modelId="{64D6C067-67FE-4400-A683-5A56291B5A57}" type="presOf" srcId="{5AB2002C-5116-4CC2-B41A-968283325A43}" destId="{4B6E7601-B71A-40CE-87A1-B7DC585AD650}" srcOrd="0" destOrd="0" presId="urn:microsoft.com/office/officeart/2005/8/layout/process4"/>
    <dgm:cxn modelId="{A7A716E1-94DF-42C8-9350-5DB91409C67D}" srcId="{8A8E0CD6-3C78-4285-903D-7935ABCB37CA}" destId="{DA1D33AE-5BF3-49BB-84FE-9F2C88077BA4}" srcOrd="0" destOrd="0" parTransId="{F6879DC9-E065-4D5B-9E25-A2890C4DB775}" sibTransId="{73395889-B54C-4D7B-B5A0-4CDEAFC48E08}"/>
    <dgm:cxn modelId="{CFFE4909-6769-4BDC-85D1-3646093AF7C0}" type="presOf" srcId="{BEB45DDD-5116-46A7-849C-C272F89F523B}" destId="{E9E7DBEB-E10A-4D85-BB4D-572C63841543}" srcOrd="0" destOrd="0" presId="urn:microsoft.com/office/officeart/2005/8/layout/process4"/>
    <dgm:cxn modelId="{F20D8AEE-D7DC-42A4-95D6-83ECA564FACB}" srcId="{F6EEFC30-5FC7-48F2-876F-AA12099AAF0B}" destId="{8A8E0CD6-3C78-4285-903D-7935ABCB37CA}" srcOrd="5" destOrd="0" parTransId="{70B73BD2-1061-41F8-A78C-F086E59B35B6}" sibTransId="{3DDA1925-C735-4088-BFFB-4F7AD306131A}"/>
    <dgm:cxn modelId="{8D6E8908-4847-4F5E-A0BF-7CC446D35D89}" type="presOf" srcId="{8A8E0CD6-3C78-4285-903D-7935ABCB37CA}" destId="{C565B94F-265F-4C26-80AB-89488220D340}" srcOrd="0" destOrd="0" presId="urn:microsoft.com/office/officeart/2005/8/layout/process4"/>
    <dgm:cxn modelId="{B3482FF9-594F-4CD8-BECE-FEF89D941A63}" srcId="{F6EEFC30-5FC7-48F2-876F-AA12099AAF0B}" destId="{D9016487-6B45-4684-849A-F9A06A9474D8}" srcOrd="2" destOrd="0" parTransId="{AE21349D-A0AC-4863-8B05-79DCF70DECA6}" sibTransId="{D10F3CC2-7C12-40C9-8CB6-3D073805E533}"/>
    <dgm:cxn modelId="{B46C685A-EFEC-4AF4-A0E9-61FDE4361509}" srcId="{83D0F234-04F4-4F53-B4FC-7048F7612893}" destId="{03E4DB75-4C98-4276-9BE5-A49274CC0D1D}" srcOrd="0" destOrd="0" parTransId="{98AF2DEB-4A10-488E-8127-E7AA45A08E08}" sibTransId="{13EBF2B0-A86B-4131-B64E-1E40DD05A930}"/>
    <dgm:cxn modelId="{2C3BA73F-2017-498F-B3A8-6CCD225AF6BB}" type="presOf" srcId="{83D0F234-04F4-4F53-B4FC-7048F7612893}" destId="{94DD917A-7E7C-4EA6-A900-56F4AFC66E51}" srcOrd="0" destOrd="0" presId="urn:microsoft.com/office/officeart/2005/8/layout/process4"/>
    <dgm:cxn modelId="{C9422371-A59D-4F89-A204-72398506AA89}" type="presOf" srcId="{DA1D33AE-5BF3-49BB-84FE-9F2C88077BA4}" destId="{873056C5-7EA0-4978-B21F-70EA4A7D5C54}" srcOrd="0" destOrd="0" presId="urn:microsoft.com/office/officeart/2005/8/layout/process4"/>
    <dgm:cxn modelId="{1FC83986-1AD0-40A9-B111-27239AC859CE}" srcId="{434A4CA2-B792-4E17-AFAC-26432D944BB6}" destId="{D5226671-22A6-4783-A92D-846BB8C153B3}" srcOrd="0" destOrd="0" parTransId="{E25BD898-D945-44C2-8B6D-4BD27523A6A3}" sibTransId="{7603FE20-465B-4DE0-AA4C-AFA5C2D34BB7}"/>
    <dgm:cxn modelId="{D982B627-7119-4415-9FF0-F36877EA44C8}" type="presOf" srcId="{6B214019-2946-44D8-B346-F644221469DB}" destId="{6E978FF5-4268-4693-B887-417C1D544032}" srcOrd="1" destOrd="0" presId="urn:microsoft.com/office/officeart/2005/8/layout/process4"/>
    <dgm:cxn modelId="{1A75395A-6A6A-455F-A043-B8FF21DE61CB}" srcId="{F6EEFC30-5FC7-48F2-876F-AA12099AAF0B}" destId="{434A4CA2-B792-4E17-AFAC-26432D944BB6}" srcOrd="0" destOrd="0" parTransId="{A34C02E3-3524-4A4D-B46B-DE641B201AFA}" sibTransId="{29BC3505-50EC-41D6-9AFE-DF6CECEEC417}"/>
    <dgm:cxn modelId="{A8AF955E-5344-484C-BF47-5479E550C7D3}" srcId="{8A8E0CD6-3C78-4285-903D-7935ABCB37CA}" destId="{FCB091DF-99F1-45D0-8D73-8F6B7C03605C}" srcOrd="1" destOrd="0" parTransId="{2263A2AD-929E-4001-A379-303808CA4DC8}" sibTransId="{A0CB29BF-8839-4A03-909E-D79D0AE65D24}"/>
    <dgm:cxn modelId="{1E42CEA7-5945-4419-AC78-CB54B4AF5C45}" srcId="{F6EEFC30-5FC7-48F2-876F-AA12099AAF0B}" destId="{6B214019-2946-44D8-B346-F644221469DB}" srcOrd="3" destOrd="0" parTransId="{B2DCB0BE-C17D-4D5C-A984-1057422FDCC1}" sibTransId="{870DD9C1-97F7-4BC6-9C6B-14597571E4E7}"/>
    <dgm:cxn modelId="{A4106982-F3E7-4F72-B94C-CB0950502F64}" srcId="{BEB45DDD-5116-46A7-849C-C272F89F523B}" destId="{5AB2002C-5116-4CC2-B41A-968283325A43}" srcOrd="0" destOrd="0" parTransId="{C6D76E87-34F2-4AFC-B07C-AD6E0978D296}" sibTransId="{BEDB5D83-7FED-4DFA-98E7-67666B64F9C5}"/>
    <dgm:cxn modelId="{E92667CA-CAE0-400D-A234-82A8CCB153E5}" type="presParOf" srcId="{01CB5690-F442-44AB-96CA-14692E97CE69}" destId="{C973271E-2649-4CEB-9AA6-B71E085FE152}" srcOrd="0" destOrd="0" presId="urn:microsoft.com/office/officeart/2005/8/layout/process4"/>
    <dgm:cxn modelId="{6C19165B-5806-4A5C-AB6C-ACC97FD5FF2C}" type="presParOf" srcId="{C973271E-2649-4CEB-9AA6-B71E085FE152}" destId="{C565B94F-265F-4C26-80AB-89488220D340}" srcOrd="0" destOrd="0" presId="urn:microsoft.com/office/officeart/2005/8/layout/process4"/>
    <dgm:cxn modelId="{E6EBC38D-5F2F-44F9-96C5-8CEDD9AD74B5}" type="presParOf" srcId="{C973271E-2649-4CEB-9AA6-B71E085FE152}" destId="{A6BF0077-4197-4090-8A36-25CEFECD9C7D}" srcOrd="1" destOrd="0" presId="urn:microsoft.com/office/officeart/2005/8/layout/process4"/>
    <dgm:cxn modelId="{63B06B4B-53D2-4633-84AE-224D59896B87}" type="presParOf" srcId="{C973271E-2649-4CEB-9AA6-B71E085FE152}" destId="{5E0D4F46-680D-4C43-92CF-7E3227BEFEF3}" srcOrd="2" destOrd="0" presId="urn:microsoft.com/office/officeart/2005/8/layout/process4"/>
    <dgm:cxn modelId="{CAB749FF-85C1-4418-8F9B-DA3999503EFE}" type="presParOf" srcId="{5E0D4F46-680D-4C43-92CF-7E3227BEFEF3}" destId="{873056C5-7EA0-4978-B21F-70EA4A7D5C54}" srcOrd="0" destOrd="0" presId="urn:microsoft.com/office/officeart/2005/8/layout/process4"/>
    <dgm:cxn modelId="{BF3260E9-529F-478E-9CE8-B32ED0832334}" type="presParOf" srcId="{5E0D4F46-680D-4C43-92CF-7E3227BEFEF3}" destId="{BB65C6A7-64A7-4DB5-A8F0-751072FD2E3C}" srcOrd="1" destOrd="0" presId="urn:microsoft.com/office/officeart/2005/8/layout/process4"/>
    <dgm:cxn modelId="{6B218DE6-7089-4151-99AA-19BE71771997}" type="presParOf" srcId="{01CB5690-F442-44AB-96CA-14692E97CE69}" destId="{E7D23D20-809F-4C87-8899-12FD0DF530D6}" srcOrd="1" destOrd="0" presId="urn:microsoft.com/office/officeart/2005/8/layout/process4"/>
    <dgm:cxn modelId="{536FBD0B-FD6C-40D9-9D96-1B1DB77EA4B9}" type="presParOf" srcId="{01CB5690-F442-44AB-96CA-14692E97CE69}" destId="{5424C3CE-59B8-47A9-B6C7-0ECB47BB4D5B}" srcOrd="2" destOrd="0" presId="urn:microsoft.com/office/officeart/2005/8/layout/process4"/>
    <dgm:cxn modelId="{88EAB0E6-2A32-4063-AB42-F458D4F8E4C7}" type="presParOf" srcId="{5424C3CE-59B8-47A9-B6C7-0ECB47BB4D5B}" destId="{94DD917A-7E7C-4EA6-A900-56F4AFC66E51}" srcOrd="0" destOrd="0" presId="urn:microsoft.com/office/officeart/2005/8/layout/process4"/>
    <dgm:cxn modelId="{A3F9E9E3-CFFC-4486-926F-9C878E5AB61A}" type="presParOf" srcId="{5424C3CE-59B8-47A9-B6C7-0ECB47BB4D5B}" destId="{4792BB13-B664-407D-877B-EFACC4A6EBEE}" srcOrd="1" destOrd="0" presId="urn:microsoft.com/office/officeart/2005/8/layout/process4"/>
    <dgm:cxn modelId="{3ED609A4-2F05-470B-A9A2-244236F654C5}" type="presParOf" srcId="{5424C3CE-59B8-47A9-B6C7-0ECB47BB4D5B}" destId="{26053B13-AB55-4361-8136-21483F706374}" srcOrd="2" destOrd="0" presId="urn:microsoft.com/office/officeart/2005/8/layout/process4"/>
    <dgm:cxn modelId="{5D09861B-10DF-4D09-BB48-74CAA8538937}" type="presParOf" srcId="{26053B13-AB55-4361-8136-21483F706374}" destId="{709636EE-A95E-426C-845A-8D93ACB2E156}" srcOrd="0" destOrd="0" presId="urn:microsoft.com/office/officeart/2005/8/layout/process4"/>
    <dgm:cxn modelId="{E83EEDF7-C976-4281-A166-700D8D1EE70F}" type="presParOf" srcId="{26053B13-AB55-4361-8136-21483F706374}" destId="{FDAC75C6-CECE-42A7-BFDB-2D47D4983779}" srcOrd="1" destOrd="0" presId="urn:microsoft.com/office/officeart/2005/8/layout/process4"/>
    <dgm:cxn modelId="{EC88BDB6-5CF2-4DF7-97BC-E9CE344ABE7A}" type="presParOf" srcId="{01CB5690-F442-44AB-96CA-14692E97CE69}" destId="{3155069E-0B24-4F09-8BF7-B7B8BE36233F}" srcOrd="3" destOrd="0" presId="urn:microsoft.com/office/officeart/2005/8/layout/process4"/>
    <dgm:cxn modelId="{43B0A95A-F1FA-4B2C-8020-50D1FC07CE9C}" type="presParOf" srcId="{01CB5690-F442-44AB-96CA-14692E97CE69}" destId="{4199EBCC-125E-4A2B-BE36-55EE9AE2CE96}" srcOrd="4" destOrd="0" presId="urn:microsoft.com/office/officeart/2005/8/layout/process4"/>
    <dgm:cxn modelId="{8E7957F3-1724-4D60-9975-9090D48054D4}" type="presParOf" srcId="{4199EBCC-125E-4A2B-BE36-55EE9AE2CE96}" destId="{D3FA9FBB-DE48-4846-A2D0-FF6BA9B7D8BA}" srcOrd="0" destOrd="0" presId="urn:microsoft.com/office/officeart/2005/8/layout/process4"/>
    <dgm:cxn modelId="{1016CDA8-41BE-4E60-B325-6E8488D71ED1}" type="presParOf" srcId="{4199EBCC-125E-4A2B-BE36-55EE9AE2CE96}" destId="{6E978FF5-4268-4693-B887-417C1D544032}" srcOrd="1" destOrd="0" presId="urn:microsoft.com/office/officeart/2005/8/layout/process4"/>
    <dgm:cxn modelId="{E12D0A7E-33C9-4B24-9180-39DEB706D3A6}" type="presParOf" srcId="{4199EBCC-125E-4A2B-BE36-55EE9AE2CE96}" destId="{7DA16C33-373F-4C4A-98CC-6A429E4B43BF}" srcOrd="2" destOrd="0" presId="urn:microsoft.com/office/officeart/2005/8/layout/process4"/>
    <dgm:cxn modelId="{8D00FDCA-3311-487F-B0B9-E351745EBA34}" type="presParOf" srcId="{7DA16C33-373F-4C4A-98CC-6A429E4B43BF}" destId="{202A8D0D-FE39-4863-AA06-70A8FF48784D}" srcOrd="0" destOrd="0" presId="urn:microsoft.com/office/officeart/2005/8/layout/process4"/>
    <dgm:cxn modelId="{6E28E824-32BE-4213-8963-9C77830EF3FC}" type="presParOf" srcId="{01CB5690-F442-44AB-96CA-14692E97CE69}" destId="{4E2BCE13-5E5D-41B8-811A-A12330E49D52}" srcOrd="5" destOrd="0" presId="urn:microsoft.com/office/officeart/2005/8/layout/process4"/>
    <dgm:cxn modelId="{13F37236-2A04-4D13-A575-5C518986E8F0}" type="presParOf" srcId="{01CB5690-F442-44AB-96CA-14692E97CE69}" destId="{C32D9019-112A-4C26-A31C-AEC38A2EAF8B}" srcOrd="6" destOrd="0" presId="urn:microsoft.com/office/officeart/2005/8/layout/process4"/>
    <dgm:cxn modelId="{C331F02E-FAA6-4E6D-B7F1-E6CD6F660945}" type="presParOf" srcId="{C32D9019-112A-4C26-A31C-AEC38A2EAF8B}" destId="{B23291A1-621F-4B74-8E6D-CA36001399D6}" srcOrd="0" destOrd="0" presId="urn:microsoft.com/office/officeart/2005/8/layout/process4"/>
    <dgm:cxn modelId="{BA9EF483-0D17-4760-9E35-C00C04247DFD}" type="presParOf" srcId="{C32D9019-112A-4C26-A31C-AEC38A2EAF8B}" destId="{D00E31A6-A683-460B-9B4F-CBCCCC3343CC}" srcOrd="1" destOrd="0" presId="urn:microsoft.com/office/officeart/2005/8/layout/process4"/>
    <dgm:cxn modelId="{E6FC8FE2-E394-4442-B4E9-7E30D33205F2}" type="presParOf" srcId="{C32D9019-112A-4C26-A31C-AEC38A2EAF8B}" destId="{EAF880F6-56FA-421C-B120-B007D75E6D6B}" srcOrd="2" destOrd="0" presId="urn:microsoft.com/office/officeart/2005/8/layout/process4"/>
    <dgm:cxn modelId="{5AC0D937-D1B0-48D3-AECF-E5B72B151A4F}" type="presParOf" srcId="{EAF880F6-56FA-421C-B120-B007D75E6D6B}" destId="{379884AF-2ED7-4070-9A5D-42ACCAC990AC}" srcOrd="0" destOrd="0" presId="urn:microsoft.com/office/officeart/2005/8/layout/process4"/>
    <dgm:cxn modelId="{81E56451-AB89-4A6A-8E23-DC8993794BB8}" type="presParOf" srcId="{01CB5690-F442-44AB-96CA-14692E97CE69}" destId="{8C0C692F-C9D1-4E0E-9BED-9C0CBCBCB6B5}" srcOrd="7" destOrd="0" presId="urn:microsoft.com/office/officeart/2005/8/layout/process4"/>
    <dgm:cxn modelId="{B81E5E37-D832-488D-8737-FEF5ACB66F6A}" type="presParOf" srcId="{01CB5690-F442-44AB-96CA-14692E97CE69}" destId="{0E032A61-800F-40AB-8C92-0B7C720F4363}" srcOrd="8" destOrd="0" presId="urn:microsoft.com/office/officeart/2005/8/layout/process4"/>
    <dgm:cxn modelId="{D841AA02-BF36-4681-94EA-83C782BB6DC9}" type="presParOf" srcId="{0E032A61-800F-40AB-8C92-0B7C720F4363}" destId="{E9E7DBEB-E10A-4D85-BB4D-572C63841543}" srcOrd="0" destOrd="0" presId="urn:microsoft.com/office/officeart/2005/8/layout/process4"/>
    <dgm:cxn modelId="{C179E94F-567C-4C04-AB78-C1C04FDE208C}" type="presParOf" srcId="{0E032A61-800F-40AB-8C92-0B7C720F4363}" destId="{E8A8A36E-ACE9-491B-9033-8C53D20230CF}" srcOrd="1" destOrd="0" presId="urn:microsoft.com/office/officeart/2005/8/layout/process4"/>
    <dgm:cxn modelId="{F01FAA01-C321-4BFC-A206-E1B48C737F5F}" type="presParOf" srcId="{0E032A61-800F-40AB-8C92-0B7C720F4363}" destId="{CABB3E53-8372-4D47-99DA-FC8259F88313}" srcOrd="2" destOrd="0" presId="urn:microsoft.com/office/officeart/2005/8/layout/process4"/>
    <dgm:cxn modelId="{A18444EA-48DA-441A-9487-E4EECD965E16}" type="presParOf" srcId="{CABB3E53-8372-4D47-99DA-FC8259F88313}" destId="{4B6E7601-B71A-40CE-87A1-B7DC585AD650}" srcOrd="0" destOrd="0" presId="urn:microsoft.com/office/officeart/2005/8/layout/process4"/>
    <dgm:cxn modelId="{293457DE-8983-427F-BC6E-D26F77FDC5BB}" type="presParOf" srcId="{01CB5690-F442-44AB-96CA-14692E97CE69}" destId="{C2A68623-EEB8-4731-AC9F-894E2D32A05D}" srcOrd="9" destOrd="0" presId="urn:microsoft.com/office/officeart/2005/8/layout/process4"/>
    <dgm:cxn modelId="{9911DDF4-28F8-4A7D-83A5-C87505AAED76}" type="presParOf" srcId="{01CB5690-F442-44AB-96CA-14692E97CE69}" destId="{A8AC5A0F-0606-4C3A-91FD-2A46E7876B32}" srcOrd="10" destOrd="0" presId="urn:microsoft.com/office/officeart/2005/8/layout/process4"/>
    <dgm:cxn modelId="{079F5D9A-6C05-4838-820A-13769EAE9774}" type="presParOf" srcId="{A8AC5A0F-0606-4C3A-91FD-2A46E7876B32}" destId="{DC375ADA-9C48-43DD-BA64-77BCE42207F6}" srcOrd="0" destOrd="0" presId="urn:microsoft.com/office/officeart/2005/8/layout/process4"/>
    <dgm:cxn modelId="{F6A48BED-C8D4-4E78-9098-D30F85B20790}" type="presParOf" srcId="{A8AC5A0F-0606-4C3A-91FD-2A46E7876B32}" destId="{F15BD42E-E89F-45E3-BCE5-4410662EDD2F}" srcOrd="1" destOrd="0" presId="urn:microsoft.com/office/officeart/2005/8/layout/process4"/>
    <dgm:cxn modelId="{2D4B1E97-2A71-4ADF-ABB0-042DCFE24AB9}" type="presParOf" srcId="{A8AC5A0F-0606-4C3A-91FD-2A46E7876B32}" destId="{56DC44EC-8738-4EA1-8FDF-EBDB15ABF6E1}" srcOrd="2" destOrd="0" presId="urn:microsoft.com/office/officeart/2005/8/layout/process4"/>
    <dgm:cxn modelId="{ED1ACE3C-0E9B-41DB-A1DB-240BE404FE0B}" type="presParOf" srcId="{56DC44EC-8738-4EA1-8FDF-EBDB15ABF6E1}" destId="{8B80C312-0150-4F57-9746-C318928F360C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EEFC30-5FC7-48F2-876F-AA12099AAF0B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2002C-5116-4CC2-B41A-968283325A43}">
      <dgm:prSet phldrT="[Text]"/>
      <dgm:spPr/>
      <dgm:t>
        <a:bodyPr/>
        <a:lstStyle/>
        <a:p>
          <a:r>
            <a:rPr lang="en-US" dirty="0" smtClean="0"/>
            <a:t>Preprocessed C source</a:t>
          </a:r>
          <a:endParaRPr lang="en-US" dirty="0"/>
        </a:p>
      </dgm:t>
    </dgm:pt>
    <dgm:pt modelId="{C6D76E87-34F2-4AFC-B07C-AD6E0978D296}" type="parTrans" cxnId="{A4106982-F3E7-4F72-B94C-CB0950502F64}">
      <dgm:prSet/>
      <dgm:spPr/>
      <dgm:t>
        <a:bodyPr/>
        <a:lstStyle/>
        <a:p>
          <a:endParaRPr lang="en-US"/>
        </a:p>
      </dgm:t>
    </dgm:pt>
    <dgm:pt modelId="{BEDB5D83-7FED-4DFA-98E7-67666B64F9C5}" type="sibTrans" cxnId="{A4106982-F3E7-4F72-B94C-CB0950502F64}">
      <dgm:prSet/>
      <dgm:spPr/>
      <dgm:t>
        <a:bodyPr/>
        <a:lstStyle/>
        <a:p>
          <a:endParaRPr lang="en-US"/>
        </a:p>
      </dgm:t>
    </dgm:pt>
    <dgm:pt modelId="{D9016487-6B45-4684-849A-F9A06A9474D8}">
      <dgm:prSet phldrT="[Text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>
              <a:latin typeface="Consolas" pitchFamily="49" charset="0"/>
            </a:rPr>
            <a:t>cc1</a:t>
          </a:r>
          <a:endParaRPr lang="en-US" dirty="0">
            <a:latin typeface="Consolas" pitchFamily="49" charset="0"/>
          </a:endParaRPr>
        </a:p>
      </dgm:t>
    </dgm:pt>
    <dgm:pt modelId="{AE21349D-A0AC-4863-8B05-79DCF70DECA6}" type="parTrans" cxnId="{B3482FF9-594F-4CD8-BECE-FEF89D941A63}">
      <dgm:prSet/>
      <dgm:spPr/>
      <dgm:t>
        <a:bodyPr/>
        <a:lstStyle/>
        <a:p>
          <a:endParaRPr lang="en-US"/>
        </a:p>
      </dgm:t>
    </dgm:pt>
    <dgm:pt modelId="{D10F3CC2-7C12-40C9-8CB6-3D073805E533}" type="sibTrans" cxnId="{B3482FF9-594F-4CD8-BECE-FEF89D941A63}">
      <dgm:prSet/>
      <dgm:spPr/>
      <dgm:t>
        <a:bodyPr/>
        <a:lstStyle/>
        <a:p>
          <a:endParaRPr lang="en-US"/>
        </a:p>
      </dgm:t>
    </dgm:pt>
    <dgm:pt modelId="{5E31F1F2-A0DF-41CE-A0D3-0E4DF65B3B4B}">
      <dgm:prSet phldrT="[Text]"/>
      <dgm:spPr/>
      <dgm:t>
        <a:bodyPr/>
        <a:lstStyle/>
        <a:p>
          <a:r>
            <a:rPr lang="en-US" dirty="0" smtClean="0"/>
            <a:t>Assembly source</a:t>
          </a:r>
          <a:endParaRPr lang="en-US" dirty="0"/>
        </a:p>
      </dgm:t>
    </dgm:pt>
    <dgm:pt modelId="{0E45E646-AB1B-4D87-B46E-D126726D102F}" type="parTrans" cxnId="{9CBA28A8-F3BD-4B69-8D67-80BB53E9BBAD}">
      <dgm:prSet/>
      <dgm:spPr/>
      <dgm:t>
        <a:bodyPr/>
        <a:lstStyle/>
        <a:p>
          <a:endParaRPr lang="en-US"/>
        </a:p>
      </dgm:t>
    </dgm:pt>
    <dgm:pt modelId="{3F2E91E0-628E-4974-86E9-139E594DE83A}" type="sibTrans" cxnId="{9CBA28A8-F3BD-4B69-8D67-80BB53E9BBAD}">
      <dgm:prSet/>
      <dgm:spPr/>
      <dgm:t>
        <a:bodyPr/>
        <a:lstStyle/>
        <a:p>
          <a:endParaRPr lang="en-US"/>
        </a:p>
      </dgm:t>
    </dgm:pt>
    <dgm:pt modelId="{6B214019-2946-44D8-B346-F644221469D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as</a:t>
          </a:r>
          <a:endParaRPr lang="en-US" dirty="0">
            <a:latin typeface="Consolas" pitchFamily="49" charset="0"/>
          </a:endParaRPr>
        </a:p>
      </dgm:t>
    </dgm:pt>
    <dgm:pt modelId="{B2DCB0BE-C17D-4D5C-A984-1057422FDCC1}" type="parTrans" cxnId="{1E42CEA7-5945-4419-AC78-CB54B4AF5C45}">
      <dgm:prSet/>
      <dgm:spPr/>
      <dgm:t>
        <a:bodyPr/>
        <a:lstStyle/>
        <a:p>
          <a:endParaRPr lang="en-US"/>
        </a:p>
      </dgm:t>
    </dgm:pt>
    <dgm:pt modelId="{870DD9C1-97F7-4BC6-9C6B-14597571E4E7}" type="sibTrans" cxnId="{1E42CEA7-5945-4419-AC78-CB54B4AF5C45}">
      <dgm:prSet/>
      <dgm:spPr/>
      <dgm:t>
        <a:bodyPr/>
        <a:lstStyle/>
        <a:p>
          <a:endParaRPr lang="en-US"/>
        </a:p>
      </dgm:t>
    </dgm:pt>
    <dgm:pt modelId="{3169A226-D0EC-427A-AC2A-E3D2EA864638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CC855780-E209-4C51-A1B2-63FBFBAC8FC6}" type="parTrans" cxnId="{56DE2CD7-853E-4F2C-B06E-D2619DAF63B5}">
      <dgm:prSet/>
      <dgm:spPr/>
      <dgm:t>
        <a:bodyPr/>
        <a:lstStyle/>
        <a:p>
          <a:endParaRPr lang="en-US"/>
        </a:p>
      </dgm:t>
    </dgm:pt>
    <dgm:pt modelId="{B0A66F8C-4EB4-4A15-81ED-9738CE0BB51F}" type="sibTrans" cxnId="{56DE2CD7-853E-4F2C-B06E-D2619DAF63B5}">
      <dgm:prSet/>
      <dgm:spPr/>
      <dgm:t>
        <a:bodyPr/>
        <a:lstStyle/>
        <a:p>
          <a:endParaRPr lang="en-US"/>
        </a:p>
      </dgm:t>
    </dgm:pt>
    <dgm:pt modelId="{83D0F234-04F4-4F53-B4FC-7048F7612893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collect2</a:t>
          </a:r>
          <a:endParaRPr lang="en-US" dirty="0">
            <a:latin typeface="Consolas" pitchFamily="49" charset="0"/>
          </a:endParaRPr>
        </a:p>
      </dgm:t>
    </dgm:pt>
    <dgm:pt modelId="{2CE30A32-539C-4043-BC58-E89937BFAD74}" type="parTrans" cxnId="{FD4BF258-2BD4-4570-A2A1-829B11D18C1E}">
      <dgm:prSet/>
      <dgm:spPr/>
      <dgm:t>
        <a:bodyPr/>
        <a:lstStyle/>
        <a:p>
          <a:endParaRPr lang="en-US"/>
        </a:p>
      </dgm:t>
    </dgm:pt>
    <dgm:pt modelId="{E8DE7EB5-8FC5-4167-8589-092CA9210534}" type="sibTrans" cxnId="{FD4BF258-2BD4-4570-A2A1-829B11D18C1E}">
      <dgm:prSet/>
      <dgm:spPr/>
      <dgm:t>
        <a:bodyPr/>
        <a:lstStyle/>
        <a:p>
          <a:endParaRPr lang="en-US"/>
        </a:p>
      </dgm:t>
    </dgm:pt>
    <dgm:pt modelId="{03E4DB75-4C98-4276-9BE5-A49274CC0D1D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98AF2DEB-4A10-488E-8127-E7AA45A08E08}" type="parTrans" cxnId="{B46C685A-EFEC-4AF4-A0E9-61FDE4361509}">
      <dgm:prSet/>
      <dgm:spPr/>
      <dgm:t>
        <a:bodyPr/>
        <a:lstStyle/>
        <a:p>
          <a:endParaRPr lang="en-US"/>
        </a:p>
      </dgm:t>
    </dgm:pt>
    <dgm:pt modelId="{13EBF2B0-A86B-4131-B64E-1E40DD05A930}" type="sibTrans" cxnId="{B46C685A-EFEC-4AF4-A0E9-61FDE4361509}">
      <dgm:prSet/>
      <dgm:spPr/>
      <dgm:t>
        <a:bodyPr/>
        <a:lstStyle/>
        <a:p>
          <a:endParaRPr lang="en-US"/>
        </a:p>
      </dgm:t>
    </dgm:pt>
    <dgm:pt modelId="{434A4CA2-B792-4E17-AFAC-26432D944BB6}">
      <dgm:prSet phldrT="[Text]"/>
      <dgm:spPr/>
      <dgm:t>
        <a:bodyPr/>
        <a:lstStyle/>
        <a:p>
          <a:r>
            <a:rPr lang="en-US" dirty="0" smtClean="0"/>
            <a:t>human (?)</a:t>
          </a:r>
          <a:endParaRPr lang="en-US" dirty="0"/>
        </a:p>
      </dgm:t>
    </dgm:pt>
    <dgm:pt modelId="{A34C02E3-3524-4A4D-B46B-DE641B201AFA}" type="parTrans" cxnId="{1A75395A-6A6A-455F-A043-B8FF21DE61CB}">
      <dgm:prSet/>
      <dgm:spPr/>
      <dgm:t>
        <a:bodyPr/>
        <a:lstStyle/>
        <a:p>
          <a:endParaRPr lang="en-US"/>
        </a:p>
      </dgm:t>
    </dgm:pt>
    <dgm:pt modelId="{29BC3505-50EC-41D6-9AFE-DF6CECEEC417}" type="sibTrans" cxnId="{1A75395A-6A6A-455F-A043-B8FF21DE61CB}">
      <dgm:prSet/>
      <dgm:spPr/>
      <dgm:t>
        <a:bodyPr/>
        <a:lstStyle/>
        <a:p>
          <a:endParaRPr lang="en-US"/>
        </a:p>
      </dgm:t>
    </dgm:pt>
    <dgm:pt modelId="{D5226671-22A6-4783-A92D-846BB8C153B3}">
      <dgm:prSet phldrT="[Text]"/>
      <dgm:spPr/>
      <dgm:t>
        <a:bodyPr/>
        <a:lstStyle/>
        <a:p>
          <a:r>
            <a:rPr lang="en-US" dirty="0" smtClean="0"/>
            <a:t>C source</a:t>
          </a:r>
          <a:endParaRPr lang="en-US" dirty="0"/>
        </a:p>
      </dgm:t>
    </dgm:pt>
    <dgm:pt modelId="{E25BD898-D945-44C2-8B6D-4BD27523A6A3}" type="parTrans" cxnId="{1FC83986-1AD0-40A9-B111-27239AC859CE}">
      <dgm:prSet/>
      <dgm:spPr/>
      <dgm:t>
        <a:bodyPr/>
        <a:lstStyle/>
        <a:p>
          <a:endParaRPr lang="en-US"/>
        </a:p>
      </dgm:t>
    </dgm:pt>
    <dgm:pt modelId="{7603FE20-465B-4DE0-AA4C-AFA5C2D34BB7}" type="sibTrans" cxnId="{1FC83986-1AD0-40A9-B111-27239AC859CE}">
      <dgm:prSet/>
      <dgm:spPr/>
      <dgm:t>
        <a:bodyPr/>
        <a:lstStyle/>
        <a:p>
          <a:endParaRPr lang="en-US"/>
        </a:p>
      </dgm:t>
    </dgm:pt>
    <dgm:pt modelId="{8A8E0CD6-3C78-4285-903D-7935ABCB37CA}">
      <dgm:prSet phldrT="[Text]"/>
      <dgm:spPr/>
      <dgm:t>
        <a:bodyPr/>
        <a:lstStyle/>
        <a:p>
          <a:r>
            <a:rPr lang="en-US" dirty="0" smtClean="0"/>
            <a:t>ld</a:t>
          </a:r>
          <a:endParaRPr lang="en-US" dirty="0"/>
        </a:p>
      </dgm:t>
    </dgm:pt>
    <dgm:pt modelId="{70B73BD2-1061-41F8-A78C-F086E59B35B6}" type="parTrans" cxnId="{F20D8AEE-D7DC-42A4-95D6-83ECA564FACB}">
      <dgm:prSet/>
      <dgm:spPr/>
      <dgm:t>
        <a:bodyPr/>
        <a:lstStyle/>
        <a:p>
          <a:endParaRPr lang="en-US"/>
        </a:p>
      </dgm:t>
    </dgm:pt>
    <dgm:pt modelId="{3DDA1925-C735-4088-BFFB-4F7AD306131A}" type="sibTrans" cxnId="{F20D8AEE-D7DC-42A4-95D6-83ECA564FACB}">
      <dgm:prSet/>
      <dgm:spPr/>
      <dgm:t>
        <a:bodyPr/>
        <a:lstStyle/>
        <a:p>
          <a:endParaRPr lang="en-US"/>
        </a:p>
      </dgm:t>
    </dgm:pt>
    <dgm:pt modelId="{DA1D33AE-5BF3-49BB-84FE-9F2C88077BA4}">
      <dgm:prSet phldrT="[Text]"/>
      <dgm:spPr/>
      <dgm:t>
        <a:bodyPr/>
        <a:lstStyle/>
        <a:p>
          <a:r>
            <a:rPr lang="en-US" dirty="0" smtClean="0"/>
            <a:t>Executable</a:t>
          </a:r>
          <a:endParaRPr lang="en-US" dirty="0"/>
        </a:p>
      </dgm:t>
    </dgm:pt>
    <dgm:pt modelId="{F6879DC9-E065-4D5B-9E25-A2890C4DB775}" type="parTrans" cxnId="{A7A716E1-94DF-42C8-9350-5DB91409C67D}">
      <dgm:prSet/>
      <dgm:spPr/>
      <dgm:t>
        <a:bodyPr/>
        <a:lstStyle/>
        <a:p>
          <a:endParaRPr lang="en-US"/>
        </a:p>
      </dgm:t>
    </dgm:pt>
    <dgm:pt modelId="{73395889-B54C-4D7B-B5A0-4CDEAFC48E08}" type="sibTrans" cxnId="{A7A716E1-94DF-42C8-9350-5DB91409C67D}">
      <dgm:prSet/>
      <dgm:spPr/>
      <dgm:t>
        <a:bodyPr/>
        <a:lstStyle/>
        <a:p>
          <a:endParaRPr lang="en-US"/>
        </a:p>
      </dgm:t>
    </dgm:pt>
    <dgm:pt modelId="{BEB45DDD-5116-46A7-849C-C272F89F523B}">
      <dgm:prSet phldrT="[Text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>
              <a:latin typeface="Consolas" pitchFamily="49" charset="0"/>
            </a:rPr>
            <a:t>cpp0</a:t>
          </a:r>
          <a:endParaRPr lang="en-US" dirty="0"/>
        </a:p>
      </dgm:t>
    </dgm:pt>
    <dgm:pt modelId="{3BEE5FB1-A2CD-4969-B64C-7B33E8596BF1}" type="parTrans" cxnId="{42AD466A-BFCC-433B-9C7B-F12587AFAF10}">
      <dgm:prSet/>
      <dgm:spPr/>
      <dgm:t>
        <a:bodyPr/>
        <a:lstStyle/>
        <a:p>
          <a:endParaRPr lang="en-US"/>
        </a:p>
      </dgm:t>
    </dgm:pt>
    <dgm:pt modelId="{4393CB42-4CB0-41CE-BF0A-4565FAB7B404}" type="sibTrans" cxnId="{42AD466A-BFCC-433B-9C7B-F12587AFAF10}">
      <dgm:prSet/>
      <dgm:spPr/>
      <dgm:t>
        <a:bodyPr/>
        <a:lstStyle/>
        <a:p>
          <a:endParaRPr lang="en-US"/>
        </a:p>
      </dgm:t>
    </dgm:pt>
    <dgm:pt modelId="{3EE86D6D-7DF3-40C6-94DE-1DED31320E47}">
      <dgm:prSet phldrT="[Text]"/>
      <dgm:spPr/>
      <dgm:t>
        <a:bodyPr/>
        <a:lstStyle/>
        <a:p>
          <a:r>
            <a:rPr lang="en-US" dirty="0" smtClean="0"/>
            <a:t>Object code for inits</a:t>
          </a:r>
          <a:endParaRPr lang="en-US" dirty="0"/>
        </a:p>
      </dgm:t>
    </dgm:pt>
    <dgm:pt modelId="{A0A991E5-3751-403E-8243-E92FB13E0147}" type="parTrans" cxnId="{C6A1D2FC-4507-4BA5-9E9D-1FA423586128}">
      <dgm:prSet/>
      <dgm:spPr/>
      <dgm:t>
        <a:bodyPr/>
        <a:lstStyle/>
        <a:p>
          <a:endParaRPr lang="en-US"/>
        </a:p>
      </dgm:t>
    </dgm:pt>
    <dgm:pt modelId="{473DEB75-6ABE-4CE7-B109-52842A5FDDE6}" type="sibTrans" cxnId="{C6A1D2FC-4507-4BA5-9E9D-1FA423586128}">
      <dgm:prSet/>
      <dgm:spPr/>
      <dgm:t>
        <a:bodyPr/>
        <a:lstStyle/>
        <a:p>
          <a:endParaRPr lang="en-US"/>
        </a:p>
      </dgm:t>
    </dgm:pt>
    <dgm:pt modelId="{FCB091DF-99F1-45D0-8D73-8F6B7C03605C}">
      <dgm:prSet phldrT="[Text]"/>
      <dgm:spPr/>
      <dgm:t>
        <a:bodyPr/>
        <a:lstStyle/>
        <a:p>
          <a:r>
            <a:rPr lang="en-US" dirty="0" smtClean="0"/>
            <a:t>Shared library</a:t>
          </a:r>
          <a:endParaRPr lang="en-US" dirty="0"/>
        </a:p>
      </dgm:t>
    </dgm:pt>
    <dgm:pt modelId="{2263A2AD-929E-4001-A379-303808CA4DC8}" type="parTrans" cxnId="{A8AF955E-5344-484C-BF47-5479E550C7D3}">
      <dgm:prSet/>
      <dgm:spPr/>
      <dgm:t>
        <a:bodyPr/>
        <a:lstStyle/>
        <a:p>
          <a:endParaRPr lang="en-US"/>
        </a:p>
      </dgm:t>
    </dgm:pt>
    <dgm:pt modelId="{A0CB29BF-8839-4A03-909E-D79D0AE65D24}" type="sibTrans" cxnId="{A8AF955E-5344-484C-BF47-5479E550C7D3}">
      <dgm:prSet/>
      <dgm:spPr/>
      <dgm:t>
        <a:bodyPr/>
        <a:lstStyle/>
        <a:p>
          <a:endParaRPr lang="en-US"/>
        </a:p>
      </dgm:t>
    </dgm:pt>
    <dgm:pt modelId="{01CB5690-F442-44AB-96CA-14692E97CE69}" type="pres">
      <dgm:prSet presAssocID="{F6EEFC30-5FC7-48F2-876F-AA12099AAF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73271E-2649-4CEB-9AA6-B71E085FE152}" type="pres">
      <dgm:prSet presAssocID="{8A8E0CD6-3C78-4285-903D-7935ABCB37CA}" presName="boxAndChildren" presStyleCnt="0"/>
      <dgm:spPr/>
      <dgm:t>
        <a:bodyPr/>
        <a:lstStyle/>
        <a:p>
          <a:endParaRPr lang="en-US"/>
        </a:p>
      </dgm:t>
    </dgm:pt>
    <dgm:pt modelId="{C565B94F-265F-4C26-80AB-89488220D340}" type="pres">
      <dgm:prSet presAssocID="{8A8E0CD6-3C78-4285-903D-7935ABCB37CA}" presName="parentTextBox" presStyleLbl="node1" presStyleIdx="0" presStyleCnt="6"/>
      <dgm:spPr/>
      <dgm:t>
        <a:bodyPr/>
        <a:lstStyle/>
        <a:p>
          <a:endParaRPr lang="en-US"/>
        </a:p>
      </dgm:t>
    </dgm:pt>
    <dgm:pt modelId="{A6BF0077-4197-4090-8A36-25CEFECD9C7D}" type="pres">
      <dgm:prSet presAssocID="{8A8E0CD6-3C78-4285-903D-7935ABCB37CA}" presName="entireBox" presStyleLbl="node1" presStyleIdx="0" presStyleCnt="6"/>
      <dgm:spPr/>
      <dgm:t>
        <a:bodyPr/>
        <a:lstStyle/>
        <a:p>
          <a:endParaRPr lang="en-US"/>
        </a:p>
      </dgm:t>
    </dgm:pt>
    <dgm:pt modelId="{5E0D4F46-680D-4C43-92CF-7E3227BEFEF3}" type="pres">
      <dgm:prSet presAssocID="{8A8E0CD6-3C78-4285-903D-7935ABCB37CA}" presName="descendantBox" presStyleCnt="0"/>
      <dgm:spPr/>
      <dgm:t>
        <a:bodyPr/>
        <a:lstStyle/>
        <a:p>
          <a:endParaRPr lang="en-US"/>
        </a:p>
      </dgm:t>
    </dgm:pt>
    <dgm:pt modelId="{873056C5-7EA0-4978-B21F-70EA4A7D5C54}" type="pres">
      <dgm:prSet presAssocID="{DA1D33AE-5BF3-49BB-84FE-9F2C88077BA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5C6A7-64A7-4DB5-A8F0-751072FD2E3C}" type="pres">
      <dgm:prSet presAssocID="{FCB091DF-99F1-45D0-8D73-8F6B7C03605C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23D20-809F-4C87-8899-12FD0DF530D6}" type="pres">
      <dgm:prSet presAssocID="{E8DE7EB5-8FC5-4167-8589-092CA9210534}" presName="sp" presStyleCnt="0"/>
      <dgm:spPr/>
      <dgm:t>
        <a:bodyPr/>
        <a:lstStyle/>
        <a:p>
          <a:endParaRPr lang="en-US"/>
        </a:p>
      </dgm:t>
    </dgm:pt>
    <dgm:pt modelId="{5424C3CE-59B8-47A9-B6C7-0ECB47BB4D5B}" type="pres">
      <dgm:prSet presAssocID="{83D0F234-04F4-4F53-B4FC-7048F7612893}" presName="arrowAndChildren" presStyleCnt="0"/>
      <dgm:spPr/>
      <dgm:t>
        <a:bodyPr/>
        <a:lstStyle/>
        <a:p>
          <a:endParaRPr lang="en-US"/>
        </a:p>
      </dgm:t>
    </dgm:pt>
    <dgm:pt modelId="{94DD917A-7E7C-4EA6-A900-56F4AFC66E51}" type="pres">
      <dgm:prSet presAssocID="{83D0F234-04F4-4F53-B4FC-7048F7612893}" presName="parentTextArrow" presStyleLbl="node1" presStyleIdx="0" presStyleCnt="6"/>
      <dgm:spPr/>
      <dgm:t>
        <a:bodyPr/>
        <a:lstStyle/>
        <a:p>
          <a:endParaRPr lang="en-US"/>
        </a:p>
      </dgm:t>
    </dgm:pt>
    <dgm:pt modelId="{4792BB13-B664-407D-877B-EFACC4A6EBEE}" type="pres">
      <dgm:prSet presAssocID="{83D0F234-04F4-4F53-B4FC-7048F7612893}" presName="arrow" presStyleLbl="node1" presStyleIdx="1" presStyleCnt="6"/>
      <dgm:spPr/>
      <dgm:t>
        <a:bodyPr/>
        <a:lstStyle/>
        <a:p>
          <a:endParaRPr lang="en-US"/>
        </a:p>
      </dgm:t>
    </dgm:pt>
    <dgm:pt modelId="{26053B13-AB55-4361-8136-21483F706374}" type="pres">
      <dgm:prSet presAssocID="{83D0F234-04F4-4F53-B4FC-7048F7612893}" presName="descendantArrow" presStyleCnt="0"/>
      <dgm:spPr/>
      <dgm:t>
        <a:bodyPr/>
        <a:lstStyle/>
        <a:p>
          <a:endParaRPr lang="en-US"/>
        </a:p>
      </dgm:t>
    </dgm:pt>
    <dgm:pt modelId="{709636EE-A95E-426C-845A-8D93ACB2E156}" type="pres">
      <dgm:prSet presAssocID="{03E4DB75-4C98-4276-9BE5-A49274CC0D1D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C75C6-CECE-42A7-BFDB-2D47D4983779}" type="pres">
      <dgm:prSet presAssocID="{3EE86D6D-7DF3-40C6-94DE-1DED31320E47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5069E-0B24-4F09-8BF7-B7B8BE36233F}" type="pres">
      <dgm:prSet presAssocID="{870DD9C1-97F7-4BC6-9C6B-14597571E4E7}" presName="sp" presStyleCnt="0"/>
      <dgm:spPr/>
      <dgm:t>
        <a:bodyPr/>
        <a:lstStyle/>
        <a:p>
          <a:endParaRPr lang="en-US"/>
        </a:p>
      </dgm:t>
    </dgm:pt>
    <dgm:pt modelId="{4199EBCC-125E-4A2B-BE36-55EE9AE2CE96}" type="pres">
      <dgm:prSet presAssocID="{6B214019-2946-44D8-B346-F644221469DB}" presName="arrowAndChildren" presStyleCnt="0"/>
      <dgm:spPr/>
      <dgm:t>
        <a:bodyPr/>
        <a:lstStyle/>
        <a:p>
          <a:endParaRPr lang="en-US"/>
        </a:p>
      </dgm:t>
    </dgm:pt>
    <dgm:pt modelId="{D3FA9FBB-DE48-4846-A2D0-FF6BA9B7D8BA}" type="pres">
      <dgm:prSet presAssocID="{6B214019-2946-44D8-B346-F644221469DB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6E978FF5-4268-4693-B887-417C1D544032}" type="pres">
      <dgm:prSet presAssocID="{6B214019-2946-44D8-B346-F644221469DB}" presName="arrow" presStyleLbl="node1" presStyleIdx="2" presStyleCnt="6"/>
      <dgm:spPr/>
      <dgm:t>
        <a:bodyPr/>
        <a:lstStyle/>
        <a:p>
          <a:endParaRPr lang="en-US"/>
        </a:p>
      </dgm:t>
    </dgm:pt>
    <dgm:pt modelId="{7DA16C33-373F-4C4A-98CC-6A429E4B43BF}" type="pres">
      <dgm:prSet presAssocID="{6B214019-2946-44D8-B346-F644221469DB}" presName="descendantArrow" presStyleCnt="0"/>
      <dgm:spPr/>
      <dgm:t>
        <a:bodyPr/>
        <a:lstStyle/>
        <a:p>
          <a:endParaRPr lang="en-US"/>
        </a:p>
      </dgm:t>
    </dgm:pt>
    <dgm:pt modelId="{202A8D0D-FE39-4863-AA06-70A8FF48784D}" type="pres">
      <dgm:prSet presAssocID="{3169A226-D0EC-427A-AC2A-E3D2EA864638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BCE13-5E5D-41B8-811A-A12330E49D52}" type="pres">
      <dgm:prSet presAssocID="{D10F3CC2-7C12-40C9-8CB6-3D073805E533}" presName="sp" presStyleCnt="0"/>
      <dgm:spPr/>
      <dgm:t>
        <a:bodyPr/>
        <a:lstStyle/>
        <a:p>
          <a:endParaRPr lang="en-US"/>
        </a:p>
      </dgm:t>
    </dgm:pt>
    <dgm:pt modelId="{C32D9019-112A-4C26-A31C-AEC38A2EAF8B}" type="pres">
      <dgm:prSet presAssocID="{D9016487-6B45-4684-849A-F9A06A9474D8}" presName="arrowAndChildren" presStyleCnt="0"/>
      <dgm:spPr/>
      <dgm:t>
        <a:bodyPr/>
        <a:lstStyle/>
        <a:p>
          <a:endParaRPr lang="en-US"/>
        </a:p>
      </dgm:t>
    </dgm:pt>
    <dgm:pt modelId="{B23291A1-621F-4B74-8E6D-CA36001399D6}" type="pres">
      <dgm:prSet presAssocID="{D9016487-6B45-4684-849A-F9A06A9474D8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D00E31A6-A683-460B-9B4F-CBCCCC3343CC}" type="pres">
      <dgm:prSet presAssocID="{D9016487-6B45-4684-849A-F9A06A9474D8}" presName="arrow" presStyleLbl="node1" presStyleIdx="3" presStyleCnt="6"/>
      <dgm:spPr/>
      <dgm:t>
        <a:bodyPr/>
        <a:lstStyle/>
        <a:p>
          <a:endParaRPr lang="en-US"/>
        </a:p>
      </dgm:t>
    </dgm:pt>
    <dgm:pt modelId="{EAF880F6-56FA-421C-B120-B007D75E6D6B}" type="pres">
      <dgm:prSet presAssocID="{D9016487-6B45-4684-849A-F9A06A9474D8}" presName="descendantArrow" presStyleCnt="0"/>
      <dgm:spPr/>
      <dgm:t>
        <a:bodyPr/>
        <a:lstStyle/>
        <a:p>
          <a:endParaRPr lang="en-US"/>
        </a:p>
      </dgm:t>
    </dgm:pt>
    <dgm:pt modelId="{379884AF-2ED7-4070-9A5D-42ACCAC990AC}" type="pres">
      <dgm:prSet presAssocID="{5E31F1F2-A0DF-41CE-A0D3-0E4DF65B3B4B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C692F-C9D1-4E0E-9BED-9C0CBCBCB6B5}" type="pres">
      <dgm:prSet presAssocID="{4393CB42-4CB0-41CE-BF0A-4565FAB7B404}" presName="sp" presStyleCnt="0"/>
      <dgm:spPr/>
      <dgm:t>
        <a:bodyPr/>
        <a:lstStyle/>
        <a:p>
          <a:endParaRPr lang="en-US"/>
        </a:p>
      </dgm:t>
    </dgm:pt>
    <dgm:pt modelId="{0E032A61-800F-40AB-8C92-0B7C720F4363}" type="pres">
      <dgm:prSet presAssocID="{BEB45DDD-5116-46A7-849C-C272F89F523B}" presName="arrowAndChildren" presStyleCnt="0"/>
      <dgm:spPr/>
      <dgm:t>
        <a:bodyPr/>
        <a:lstStyle/>
        <a:p>
          <a:endParaRPr lang="en-US"/>
        </a:p>
      </dgm:t>
    </dgm:pt>
    <dgm:pt modelId="{E9E7DBEB-E10A-4D85-BB4D-572C63841543}" type="pres">
      <dgm:prSet presAssocID="{BEB45DDD-5116-46A7-849C-C272F89F523B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E8A8A36E-ACE9-491B-9033-8C53D20230CF}" type="pres">
      <dgm:prSet presAssocID="{BEB45DDD-5116-46A7-849C-C272F89F523B}" presName="arrow" presStyleLbl="node1" presStyleIdx="4" presStyleCnt="6"/>
      <dgm:spPr/>
      <dgm:t>
        <a:bodyPr/>
        <a:lstStyle/>
        <a:p>
          <a:endParaRPr lang="en-US"/>
        </a:p>
      </dgm:t>
    </dgm:pt>
    <dgm:pt modelId="{CABB3E53-8372-4D47-99DA-FC8259F88313}" type="pres">
      <dgm:prSet presAssocID="{BEB45DDD-5116-46A7-849C-C272F89F523B}" presName="descendantArrow" presStyleCnt="0"/>
      <dgm:spPr/>
      <dgm:t>
        <a:bodyPr/>
        <a:lstStyle/>
        <a:p>
          <a:endParaRPr lang="en-US"/>
        </a:p>
      </dgm:t>
    </dgm:pt>
    <dgm:pt modelId="{4B6E7601-B71A-40CE-87A1-B7DC585AD650}" type="pres">
      <dgm:prSet presAssocID="{5AB2002C-5116-4CC2-B41A-968283325A43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68623-EEB8-4731-AC9F-894E2D32A05D}" type="pres">
      <dgm:prSet presAssocID="{29BC3505-50EC-41D6-9AFE-DF6CECEEC417}" presName="sp" presStyleCnt="0"/>
      <dgm:spPr/>
      <dgm:t>
        <a:bodyPr/>
        <a:lstStyle/>
        <a:p>
          <a:endParaRPr lang="en-US"/>
        </a:p>
      </dgm:t>
    </dgm:pt>
    <dgm:pt modelId="{A8AC5A0F-0606-4C3A-91FD-2A46E7876B32}" type="pres">
      <dgm:prSet presAssocID="{434A4CA2-B792-4E17-AFAC-26432D944BB6}" presName="arrowAndChildren" presStyleCnt="0"/>
      <dgm:spPr/>
      <dgm:t>
        <a:bodyPr/>
        <a:lstStyle/>
        <a:p>
          <a:endParaRPr lang="en-US"/>
        </a:p>
      </dgm:t>
    </dgm:pt>
    <dgm:pt modelId="{DC375ADA-9C48-43DD-BA64-77BCE42207F6}" type="pres">
      <dgm:prSet presAssocID="{434A4CA2-B792-4E17-AFAC-26432D944BB6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F15BD42E-E89F-45E3-BCE5-4410662EDD2F}" type="pres">
      <dgm:prSet presAssocID="{434A4CA2-B792-4E17-AFAC-26432D944BB6}" presName="arrow" presStyleLbl="node1" presStyleIdx="5" presStyleCnt="6"/>
      <dgm:spPr/>
      <dgm:t>
        <a:bodyPr/>
        <a:lstStyle/>
        <a:p>
          <a:endParaRPr lang="en-US"/>
        </a:p>
      </dgm:t>
    </dgm:pt>
    <dgm:pt modelId="{56DC44EC-8738-4EA1-8FDF-EBDB15ABF6E1}" type="pres">
      <dgm:prSet presAssocID="{434A4CA2-B792-4E17-AFAC-26432D944BB6}" presName="descendantArrow" presStyleCnt="0"/>
      <dgm:spPr/>
      <dgm:t>
        <a:bodyPr/>
        <a:lstStyle/>
        <a:p>
          <a:endParaRPr lang="en-US"/>
        </a:p>
      </dgm:t>
    </dgm:pt>
    <dgm:pt modelId="{8B80C312-0150-4F57-9746-C318928F360C}" type="pres">
      <dgm:prSet presAssocID="{D5226671-22A6-4783-A92D-846BB8C153B3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AD466A-BFCC-433B-9C7B-F12587AFAF10}" srcId="{F6EEFC30-5FC7-48F2-876F-AA12099AAF0B}" destId="{BEB45DDD-5116-46A7-849C-C272F89F523B}" srcOrd="1" destOrd="0" parTransId="{3BEE5FB1-A2CD-4969-B64C-7B33E8596BF1}" sibTransId="{4393CB42-4CB0-41CE-BF0A-4565FAB7B404}"/>
    <dgm:cxn modelId="{A05644A2-F093-4004-8F48-027C3CE1F8F9}" type="presOf" srcId="{83D0F234-04F4-4F53-B4FC-7048F7612893}" destId="{94DD917A-7E7C-4EA6-A900-56F4AFC66E51}" srcOrd="0" destOrd="0" presId="urn:microsoft.com/office/officeart/2005/8/layout/process4"/>
    <dgm:cxn modelId="{9CBA28A8-F3BD-4B69-8D67-80BB53E9BBAD}" srcId="{D9016487-6B45-4684-849A-F9A06A9474D8}" destId="{5E31F1F2-A0DF-41CE-A0D3-0E4DF65B3B4B}" srcOrd="0" destOrd="0" parTransId="{0E45E646-AB1B-4D87-B46E-D126726D102F}" sibTransId="{3F2E91E0-628E-4974-86E9-139E594DE83A}"/>
    <dgm:cxn modelId="{ACB912E1-3B9D-4730-8BFB-41B81302517A}" type="presOf" srcId="{03E4DB75-4C98-4276-9BE5-A49274CC0D1D}" destId="{709636EE-A95E-426C-845A-8D93ACB2E156}" srcOrd="0" destOrd="0" presId="urn:microsoft.com/office/officeart/2005/8/layout/process4"/>
    <dgm:cxn modelId="{69E5571C-B0F4-4E32-B475-6E58E701040C}" type="presOf" srcId="{5E31F1F2-A0DF-41CE-A0D3-0E4DF65B3B4B}" destId="{379884AF-2ED7-4070-9A5D-42ACCAC990AC}" srcOrd="0" destOrd="0" presId="urn:microsoft.com/office/officeart/2005/8/layout/process4"/>
    <dgm:cxn modelId="{D12E8DA5-5B8F-4F3D-ADFF-36376307BE53}" type="presOf" srcId="{3169A226-D0EC-427A-AC2A-E3D2EA864638}" destId="{202A8D0D-FE39-4863-AA06-70A8FF48784D}" srcOrd="0" destOrd="0" presId="urn:microsoft.com/office/officeart/2005/8/layout/process4"/>
    <dgm:cxn modelId="{37C3BC31-7532-49F9-B946-84B4FA9F3B6F}" type="presOf" srcId="{BEB45DDD-5116-46A7-849C-C272F89F523B}" destId="{E9E7DBEB-E10A-4D85-BB4D-572C63841543}" srcOrd="0" destOrd="0" presId="urn:microsoft.com/office/officeart/2005/8/layout/process4"/>
    <dgm:cxn modelId="{76ECD7EA-E591-4C30-8733-C0080689A105}" type="presOf" srcId="{DA1D33AE-5BF3-49BB-84FE-9F2C88077BA4}" destId="{873056C5-7EA0-4978-B21F-70EA4A7D5C54}" srcOrd="0" destOrd="0" presId="urn:microsoft.com/office/officeart/2005/8/layout/process4"/>
    <dgm:cxn modelId="{FD4BF258-2BD4-4570-A2A1-829B11D18C1E}" srcId="{F6EEFC30-5FC7-48F2-876F-AA12099AAF0B}" destId="{83D0F234-04F4-4F53-B4FC-7048F7612893}" srcOrd="4" destOrd="0" parTransId="{2CE30A32-539C-4043-BC58-E89937BFAD74}" sibTransId="{E8DE7EB5-8FC5-4167-8589-092CA9210534}"/>
    <dgm:cxn modelId="{4B30BC4F-AF45-4057-A53D-7D418B09F5AF}" type="presOf" srcId="{8A8E0CD6-3C78-4285-903D-7935ABCB37CA}" destId="{C565B94F-265F-4C26-80AB-89488220D340}" srcOrd="0" destOrd="0" presId="urn:microsoft.com/office/officeart/2005/8/layout/process4"/>
    <dgm:cxn modelId="{436CCAF3-39BB-4A8D-81AA-DA04234884B9}" type="presOf" srcId="{FCB091DF-99F1-45D0-8D73-8F6B7C03605C}" destId="{BB65C6A7-64A7-4DB5-A8F0-751072FD2E3C}" srcOrd="0" destOrd="0" presId="urn:microsoft.com/office/officeart/2005/8/layout/process4"/>
    <dgm:cxn modelId="{C6A1D2FC-4507-4BA5-9E9D-1FA423586128}" srcId="{83D0F234-04F4-4F53-B4FC-7048F7612893}" destId="{3EE86D6D-7DF3-40C6-94DE-1DED31320E47}" srcOrd="1" destOrd="0" parTransId="{A0A991E5-3751-403E-8243-E92FB13E0147}" sibTransId="{473DEB75-6ABE-4CE7-B109-52842A5FDDE6}"/>
    <dgm:cxn modelId="{37D2EC39-19D2-421B-A15C-B334436D32F4}" type="presOf" srcId="{434A4CA2-B792-4E17-AFAC-26432D944BB6}" destId="{DC375ADA-9C48-43DD-BA64-77BCE42207F6}" srcOrd="0" destOrd="0" presId="urn:microsoft.com/office/officeart/2005/8/layout/process4"/>
    <dgm:cxn modelId="{28FD1B94-39E5-4B14-977E-6270025A5CB2}" type="presOf" srcId="{D9016487-6B45-4684-849A-F9A06A9474D8}" destId="{B23291A1-621F-4B74-8E6D-CA36001399D6}" srcOrd="0" destOrd="0" presId="urn:microsoft.com/office/officeart/2005/8/layout/process4"/>
    <dgm:cxn modelId="{BA065F58-516F-4EF2-9C33-31ED72797394}" type="presOf" srcId="{BEB45DDD-5116-46A7-849C-C272F89F523B}" destId="{E8A8A36E-ACE9-491B-9033-8C53D20230CF}" srcOrd="1" destOrd="0" presId="urn:microsoft.com/office/officeart/2005/8/layout/process4"/>
    <dgm:cxn modelId="{B1BBC8FA-2433-4321-A0A1-18F8B38574B1}" type="presOf" srcId="{6B214019-2946-44D8-B346-F644221469DB}" destId="{D3FA9FBB-DE48-4846-A2D0-FF6BA9B7D8BA}" srcOrd="0" destOrd="0" presId="urn:microsoft.com/office/officeart/2005/8/layout/process4"/>
    <dgm:cxn modelId="{AF07C01A-46AA-4C86-8AA7-FF4605F37E6C}" type="presOf" srcId="{6B214019-2946-44D8-B346-F644221469DB}" destId="{6E978FF5-4268-4693-B887-417C1D544032}" srcOrd="1" destOrd="0" presId="urn:microsoft.com/office/officeart/2005/8/layout/process4"/>
    <dgm:cxn modelId="{56DE2CD7-853E-4F2C-B06E-D2619DAF63B5}" srcId="{6B214019-2946-44D8-B346-F644221469DB}" destId="{3169A226-D0EC-427A-AC2A-E3D2EA864638}" srcOrd="0" destOrd="0" parTransId="{CC855780-E209-4C51-A1B2-63FBFBAC8FC6}" sibTransId="{B0A66F8C-4EB4-4A15-81ED-9738CE0BB51F}"/>
    <dgm:cxn modelId="{A626F5C4-3B94-43FB-A1E1-3792246885D2}" type="presOf" srcId="{3EE86D6D-7DF3-40C6-94DE-1DED31320E47}" destId="{FDAC75C6-CECE-42A7-BFDB-2D47D4983779}" srcOrd="0" destOrd="0" presId="urn:microsoft.com/office/officeart/2005/8/layout/process4"/>
    <dgm:cxn modelId="{451D997A-6852-4101-9C58-40AA335A634B}" type="presOf" srcId="{434A4CA2-B792-4E17-AFAC-26432D944BB6}" destId="{F15BD42E-E89F-45E3-BCE5-4410662EDD2F}" srcOrd="1" destOrd="0" presId="urn:microsoft.com/office/officeart/2005/8/layout/process4"/>
    <dgm:cxn modelId="{4E2FE21C-BDDD-46C5-85F0-B96D77B38C5F}" type="presOf" srcId="{5AB2002C-5116-4CC2-B41A-968283325A43}" destId="{4B6E7601-B71A-40CE-87A1-B7DC585AD650}" srcOrd="0" destOrd="0" presId="urn:microsoft.com/office/officeart/2005/8/layout/process4"/>
    <dgm:cxn modelId="{D9581148-2E04-4157-A6AE-62ABDF1A7FDC}" type="presOf" srcId="{D5226671-22A6-4783-A92D-846BB8C153B3}" destId="{8B80C312-0150-4F57-9746-C318928F360C}" srcOrd="0" destOrd="0" presId="urn:microsoft.com/office/officeart/2005/8/layout/process4"/>
    <dgm:cxn modelId="{A7A716E1-94DF-42C8-9350-5DB91409C67D}" srcId="{8A8E0CD6-3C78-4285-903D-7935ABCB37CA}" destId="{DA1D33AE-5BF3-49BB-84FE-9F2C88077BA4}" srcOrd="0" destOrd="0" parTransId="{F6879DC9-E065-4D5B-9E25-A2890C4DB775}" sibTransId="{73395889-B54C-4D7B-B5A0-4CDEAFC48E08}"/>
    <dgm:cxn modelId="{F20D8AEE-D7DC-42A4-95D6-83ECA564FACB}" srcId="{F6EEFC30-5FC7-48F2-876F-AA12099AAF0B}" destId="{8A8E0CD6-3C78-4285-903D-7935ABCB37CA}" srcOrd="5" destOrd="0" parTransId="{70B73BD2-1061-41F8-A78C-F086E59B35B6}" sibTransId="{3DDA1925-C735-4088-BFFB-4F7AD306131A}"/>
    <dgm:cxn modelId="{B2632DF2-502E-44F9-BB30-76F835DF98A6}" type="presOf" srcId="{F6EEFC30-5FC7-48F2-876F-AA12099AAF0B}" destId="{01CB5690-F442-44AB-96CA-14692E97CE69}" srcOrd="0" destOrd="0" presId="urn:microsoft.com/office/officeart/2005/8/layout/process4"/>
    <dgm:cxn modelId="{B3482FF9-594F-4CD8-BECE-FEF89D941A63}" srcId="{F6EEFC30-5FC7-48F2-876F-AA12099AAF0B}" destId="{D9016487-6B45-4684-849A-F9A06A9474D8}" srcOrd="2" destOrd="0" parTransId="{AE21349D-A0AC-4863-8B05-79DCF70DECA6}" sibTransId="{D10F3CC2-7C12-40C9-8CB6-3D073805E533}"/>
    <dgm:cxn modelId="{B46C685A-EFEC-4AF4-A0E9-61FDE4361509}" srcId="{83D0F234-04F4-4F53-B4FC-7048F7612893}" destId="{03E4DB75-4C98-4276-9BE5-A49274CC0D1D}" srcOrd="0" destOrd="0" parTransId="{98AF2DEB-4A10-488E-8127-E7AA45A08E08}" sibTransId="{13EBF2B0-A86B-4131-B64E-1E40DD05A930}"/>
    <dgm:cxn modelId="{1FC83986-1AD0-40A9-B111-27239AC859CE}" srcId="{434A4CA2-B792-4E17-AFAC-26432D944BB6}" destId="{D5226671-22A6-4783-A92D-846BB8C153B3}" srcOrd="0" destOrd="0" parTransId="{E25BD898-D945-44C2-8B6D-4BD27523A6A3}" sibTransId="{7603FE20-465B-4DE0-AA4C-AFA5C2D34BB7}"/>
    <dgm:cxn modelId="{6F7B61F9-7D94-4010-AB0E-F604E7939D9B}" type="presOf" srcId="{D9016487-6B45-4684-849A-F9A06A9474D8}" destId="{D00E31A6-A683-460B-9B4F-CBCCCC3343CC}" srcOrd="1" destOrd="0" presId="urn:microsoft.com/office/officeart/2005/8/layout/process4"/>
    <dgm:cxn modelId="{1A75395A-6A6A-455F-A043-B8FF21DE61CB}" srcId="{F6EEFC30-5FC7-48F2-876F-AA12099AAF0B}" destId="{434A4CA2-B792-4E17-AFAC-26432D944BB6}" srcOrd="0" destOrd="0" parTransId="{A34C02E3-3524-4A4D-B46B-DE641B201AFA}" sibTransId="{29BC3505-50EC-41D6-9AFE-DF6CECEEC417}"/>
    <dgm:cxn modelId="{A8AF955E-5344-484C-BF47-5479E550C7D3}" srcId="{8A8E0CD6-3C78-4285-903D-7935ABCB37CA}" destId="{FCB091DF-99F1-45D0-8D73-8F6B7C03605C}" srcOrd="1" destOrd="0" parTransId="{2263A2AD-929E-4001-A379-303808CA4DC8}" sibTransId="{A0CB29BF-8839-4A03-909E-D79D0AE65D24}"/>
    <dgm:cxn modelId="{1E42CEA7-5945-4419-AC78-CB54B4AF5C45}" srcId="{F6EEFC30-5FC7-48F2-876F-AA12099AAF0B}" destId="{6B214019-2946-44D8-B346-F644221469DB}" srcOrd="3" destOrd="0" parTransId="{B2DCB0BE-C17D-4D5C-A984-1057422FDCC1}" sibTransId="{870DD9C1-97F7-4BC6-9C6B-14597571E4E7}"/>
    <dgm:cxn modelId="{29589C7B-168F-45B9-8020-BE9AEF80D1D6}" type="presOf" srcId="{83D0F234-04F4-4F53-B4FC-7048F7612893}" destId="{4792BB13-B664-407D-877B-EFACC4A6EBEE}" srcOrd="1" destOrd="0" presId="urn:microsoft.com/office/officeart/2005/8/layout/process4"/>
    <dgm:cxn modelId="{0B86275D-84D0-4297-8ED5-C2DE4C079760}" type="presOf" srcId="{8A8E0CD6-3C78-4285-903D-7935ABCB37CA}" destId="{A6BF0077-4197-4090-8A36-25CEFECD9C7D}" srcOrd="1" destOrd="0" presId="urn:microsoft.com/office/officeart/2005/8/layout/process4"/>
    <dgm:cxn modelId="{A4106982-F3E7-4F72-B94C-CB0950502F64}" srcId="{BEB45DDD-5116-46A7-849C-C272F89F523B}" destId="{5AB2002C-5116-4CC2-B41A-968283325A43}" srcOrd="0" destOrd="0" parTransId="{C6D76E87-34F2-4AFC-B07C-AD6E0978D296}" sibTransId="{BEDB5D83-7FED-4DFA-98E7-67666B64F9C5}"/>
    <dgm:cxn modelId="{6DC0863E-2608-4540-8AC4-BB9A268CEF99}" type="presParOf" srcId="{01CB5690-F442-44AB-96CA-14692E97CE69}" destId="{C973271E-2649-4CEB-9AA6-B71E085FE152}" srcOrd="0" destOrd="0" presId="urn:microsoft.com/office/officeart/2005/8/layout/process4"/>
    <dgm:cxn modelId="{103B9A26-3691-40A7-825E-1760DE9AEA60}" type="presParOf" srcId="{C973271E-2649-4CEB-9AA6-B71E085FE152}" destId="{C565B94F-265F-4C26-80AB-89488220D340}" srcOrd="0" destOrd="0" presId="urn:microsoft.com/office/officeart/2005/8/layout/process4"/>
    <dgm:cxn modelId="{1021C6A3-8AC9-4D5C-A429-D1D1A07C0279}" type="presParOf" srcId="{C973271E-2649-4CEB-9AA6-B71E085FE152}" destId="{A6BF0077-4197-4090-8A36-25CEFECD9C7D}" srcOrd="1" destOrd="0" presId="urn:microsoft.com/office/officeart/2005/8/layout/process4"/>
    <dgm:cxn modelId="{E9A52B3A-53CD-42D9-88D9-AF9C9C027E44}" type="presParOf" srcId="{C973271E-2649-4CEB-9AA6-B71E085FE152}" destId="{5E0D4F46-680D-4C43-92CF-7E3227BEFEF3}" srcOrd="2" destOrd="0" presId="urn:microsoft.com/office/officeart/2005/8/layout/process4"/>
    <dgm:cxn modelId="{19789734-790C-435F-8F06-61282B0BF78D}" type="presParOf" srcId="{5E0D4F46-680D-4C43-92CF-7E3227BEFEF3}" destId="{873056C5-7EA0-4978-B21F-70EA4A7D5C54}" srcOrd="0" destOrd="0" presId="urn:microsoft.com/office/officeart/2005/8/layout/process4"/>
    <dgm:cxn modelId="{16006FB6-04CC-4223-88B4-C211CE3F0071}" type="presParOf" srcId="{5E0D4F46-680D-4C43-92CF-7E3227BEFEF3}" destId="{BB65C6A7-64A7-4DB5-A8F0-751072FD2E3C}" srcOrd="1" destOrd="0" presId="urn:microsoft.com/office/officeart/2005/8/layout/process4"/>
    <dgm:cxn modelId="{0D037DF3-822D-4B52-A018-19B5850E1BB5}" type="presParOf" srcId="{01CB5690-F442-44AB-96CA-14692E97CE69}" destId="{E7D23D20-809F-4C87-8899-12FD0DF530D6}" srcOrd="1" destOrd="0" presId="urn:microsoft.com/office/officeart/2005/8/layout/process4"/>
    <dgm:cxn modelId="{90033BD0-277D-46E5-888E-E819B80521B1}" type="presParOf" srcId="{01CB5690-F442-44AB-96CA-14692E97CE69}" destId="{5424C3CE-59B8-47A9-B6C7-0ECB47BB4D5B}" srcOrd="2" destOrd="0" presId="urn:microsoft.com/office/officeart/2005/8/layout/process4"/>
    <dgm:cxn modelId="{BC0AF71C-6A6F-4CF8-81E7-B1B978C6C2FE}" type="presParOf" srcId="{5424C3CE-59B8-47A9-B6C7-0ECB47BB4D5B}" destId="{94DD917A-7E7C-4EA6-A900-56F4AFC66E51}" srcOrd="0" destOrd="0" presId="urn:microsoft.com/office/officeart/2005/8/layout/process4"/>
    <dgm:cxn modelId="{845B2AE5-0613-4DE3-AB36-0CB6983E4D70}" type="presParOf" srcId="{5424C3CE-59B8-47A9-B6C7-0ECB47BB4D5B}" destId="{4792BB13-B664-407D-877B-EFACC4A6EBEE}" srcOrd="1" destOrd="0" presId="urn:microsoft.com/office/officeart/2005/8/layout/process4"/>
    <dgm:cxn modelId="{3D766C40-FF12-4FA1-9514-BCD65B87289F}" type="presParOf" srcId="{5424C3CE-59B8-47A9-B6C7-0ECB47BB4D5B}" destId="{26053B13-AB55-4361-8136-21483F706374}" srcOrd="2" destOrd="0" presId="urn:microsoft.com/office/officeart/2005/8/layout/process4"/>
    <dgm:cxn modelId="{5C3DB1AA-2035-4946-A3CD-159797A231A1}" type="presParOf" srcId="{26053B13-AB55-4361-8136-21483F706374}" destId="{709636EE-A95E-426C-845A-8D93ACB2E156}" srcOrd="0" destOrd="0" presId="urn:microsoft.com/office/officeart/2005/8/layout/process4"/>
    <dgm:cxn modelId="{3362E9DD-2274-4645-BDBE-5F8D9B19A8A3}" type="presParOf" srcId="{26053B13-AB55-4361-8136-21483F706374}" destId="{FDAC75C6-CECE-42A7-BFDB-2D47D4983779}" srcOrd="1" destOrd="0" presId="urn:microsoft.com/office/officeart/2005/8/layout/process4"/>
    <dgm:cxn modelId="{FB633A19-FCCE-4C9A-A276-3E0CC43D0BA2}" type="presParOf" srcId="{01CB5690-F442-44AB-96CA-14692E97CE69}" destId="{3155069E-0B24-4F09-8BF7-B7B8BE36233F}" srcOrd="3" destOrd="0" presId="urn:microsoft.com/office/officeart/2005/8/layout/process4"/>
    <dgm:cxn modelId="{77B2CF1A-33FB-43EF-9F25-5EBE1A504F12}" type="presParOf" srcId="{01CB5690-F442-44AB-96CA-14692E97CE69}" destId="{4199EBCC-125E-4A2B-BE36-55EE9AE2CE96}" srcOrd="4" destOrd="0" presId="urn:microsoft.com/office/officeart/2005/8/layout/process4"/>
    <dgm:cxn modelId="{E6B818F8-83B7-4B9B-B3B7-EF9CAAA4BAAB}" type="presParOf" srcId="{4199EBCC-125E-4A2B-BE36-55EE9AE2CE96}" destId="{D3FA9FBB-DE48-4846-A2D0-FF6BA9B7D8BA}" srcOrd="0" destOrd="0" presId="urn:microsoft.com/office/officeart/2005/8/layout/process4"/>
    <dgm:cxn modelId="{8D3EB844-C521-4277-9DB7-DD12EA919149}" type="presParOf" srcId="{4199EBCC-125E-4A2B-BE36-55EE9AE2CE96}" destId="{6E978FF5-4268-4693-B887-417C1D544032}" srcOrd="1" destOrd="0" presId="urn:microsoft.com/office/officeart/2005/8/layout/process4"/>
    <dgm:cxn modelId="{4D4A3E9B-9E3F-4AEE-BAF9-E09BA5BFC565}" type="presParOf" srcId="{4199EBCC-125E-4A2B-BE36-55EE9AE2CE96}" destId="{7DA16C33-373F-4C4A-98CC-6A429E4B43BF}" srcOrd="2" destOrd="0" presId="urn:microsoft.com/office/officeart/2005/8/layout/process4"/>
    <dgm:cxn modelId="{3B38BA5E-1842-4DD4-A27C-F63FA8170ECA}" type="presParOf" srcId="{7DA16C33-373F-4C4A-98CC-6A429E4B43BF}" destId="{202A8D0D-FE39-4863-AA06-70A8FF48784D}" srcOrd="0" destOrd="0" presId="urn:microsoft.com/office/officeart/2005/8/layout/process4"/>
    <dgm:cxn modelId="{73571626-DCEB-42D4-B0B4-9A8C8988EE20}" type="presParOf" srcId="{01CB5690-F442-44AB-96CA-14692E97CE69}" destId="{4E2BCE13-5E5D-41B8-811A-A12330E49D52}" srcOrd="5" destOrd="0" presId="urn:microsoft.com/office/officeart/2005/8/layout/process4"/>
    <dgm:cxn modelId="{2D813ECE-2591-4118-9065-87F97CD4E295}" type="presParOf" srcId="{01CB5690-F442-44AB-96CA-14692E97CE69}" destId="{C32D9019-112A-4C26-A31C-AEC38A2EAF8B}" srcOrd="6" destOrd="0" presId="urn:microsoft.com/office/officeart/2005/8/layout/process4"/>
    <dgm:cxn modelId="{60652476-C526-4F6C-8C9C-AEB488B0F136}" type="presParOf" srcId="{C32D9019-112A-4C26-A31C-AEC38A2EAF8B}" destId="{B23291A1-621F-4B74-8E6D-CA36001399D6}" srcOrd="0" destOrd="0" presId="urn:microsoft.com/office/officeart/2005/8/layout/process4"/>
    <dgm:cxn modelId="{CA0BFB99-240D-435A-925B-903E75598557}" type="presParOf" srcId="{C32D9019-112A-4C26-A31C-AEC38A2EAF8B}" destId="{D00E31A6-A683-460B-9B4F-CBCCCC3343CC}" srcOrd="1" destOrd="0" presId="urn:microsoft.com/office/officeart/2005/8/layout/process4"/>
    <dgm:cxn modelId="{BD5E7478-7210-4869-9F42-2E58BC779D6C}" type="presParOf" srcId="{C32D9019-112A-4C26-A31C-AEC38A2EAF8B}" destId="{EAF880F6-56FA-421C-B120-B007D75E6D6B}" srcOrd="2" destOrd="0" presId="urn:microsoft.com/office/officeart/2005/8/layout/process4"/>
    <dgm:cxn modelId="{33253CCA-670A-4519-8547-2DAC16D22F59}" type="presParOf" srcId="{EAF880F6-56FA-421C-B120-B007D75E6D6B}" destId="{379884AF-2ED7-4070-9A5D-42ACCAC990AC}" srcOrd="0" destOrd="0" presId="urn:microsoft.com/office/officeart/2005/8/layout/process4"/>
    <dgm:cxn modelId="{EE7FA16C-FF07-4B96-B4D5-DAF51D056D6C}" type="presParOf" srcId="{01CB5690-F442-44AB-96CA-14692E97CE69}" destId="{8C0C692F-C9D1-4E0E-9BED-9C0CBCBCB6B5}" srcOrd="7" destOrd="0" presId="urn:microsoft.com/office/officeart/2005/8/layout/process4"/>
    <dgm:cxn modelId="{44AD8B01-7630-47FC-95CC-3EE9A82DEA2E}" type="presParOf" srcId="{01CB5690-F442-44AB-96CA-14692E97CE69}" destId="{0E032A61-800F-40AB-8C92-0B7C720F4363}" srcOrd="8" destOrd="0" presId="urn:microsoft.com/office/officeart/2005/8/layout/process4"/>
    <dgm:cxn modelId="{5D4D63A4-2653-45F0-9C18-762609477002}" type="presParOf" srcId="{0E032A61-800F-40AB-8C92-0B7C720F4363}" destId="{E9E7DBEB-E10A-4D85-BB4D-572C63841543}" srcOrd="0" destOrd="0" presId="urn:microsoft.com/office/officeart/2005/8/layout/process4"/>
    <dgm:cxn modelId="{84BEE7A4-FA3C-4D54-82A4-34412E890A4D}" type="presParOf" srcId="{0E032A61-800F-40AB-8C92-0B7C720F4363}" destId="{E8A8A36E-ACE9-491B-9033-8C53D20230CF}" srcOrd="1" destOrd="0" presId="urn:microsoft.com/office/officeart/2005/8/layout/process4"/>
    <dgm:cxn modelId="{073FB7C5-5312-4B4F-8F2D-01282D2AB34C}" type="presParOf" srcId="{0E032A61-800F-40AB-8C92-0B7C720F4363}" destId="{CABB3E53-8372-4D47-99DA-FC8259F88313}" srcOrd="2" destOrd="0" presId="urn:microsoft.com/office/officeart/2005/8/layout/process4"/>
    <dgm:cxn modelId="{78656978-49E6-46FD-9904-36E5079E8DEB}" type="presParOf" srcId="{CABB3E53-8372-4D47-99DA-FC8259F88313}" destId="{4B6E7601-B71A-40CE-87A1-B7DC585AD650}" srcOrd="0" destOrd="0" presId="urn:microsoft.com/office/officeart/2005/8/layout/process4"/>
    <dgm:cxn modelId="{46A8E727-E7D6-454C-9789-FF981B4B8C1B}" type="presParOf" srcId="{01CB5690-F442-44AB-96CA-14692E97CE69}" destId="{C2A68623-EEB8-4731-AC9F-894E2D32A05D}" srcOrd="9" destOrd="0" presId="urn:microsoft.com/office/officeart/2005/8/layout/process4"/>
    <dgm:cxn modelId="{EA28F026-B9E5-437E-B5EA-9FECEA1C839E}" type="presParOf" srcId="{01CB5690-F442-44AB-96CA-14692E97CE69}" destId="{A8AC5A0F-0606-4C3A-91FD-2A46E7876B32}" srcOrd="10" destOrd="0" presId="urn:microsoft.com/office/officeart/2005/8/layout/process4"/>
    <dgm:cxn modelId="{F3C0A4D7-435E-49AA-8AF6-D9E3A844D967}" type="presParOf" srcId="{A8AC5A0F-0606-4C3A-91FD-2A46E7876B32}" destId="{DC375ADA-9C48-43DD-BA64-77BCE42207F6}" srcOrd="0" destOrd="0" presId="urn:microsoft.com/office/officeart/2005/8/layout/process4"/>
    <dgm:cxn modelId="{11DE332E-492E-4C7D-986B-04F79B5053BB}" type="presParOf" srcId="{A8AC5A0F-0606-4C3A-91FD-2A46E7876B32}" destId="{F15BD42E-E89F-45E3-BCE5-4410662EDD2F}" srcOrd="1" destOrd="0" presId="urn:microsoft.com/office/officeart/2005/8/layout/process4"/>
    <dgm:cxn modelId="{8D2923B0-688A-4DB6-BBCB-C062A629F212}" type="presParOf" srcId="{A8AC5A0F-0606-4C3A-91FD-2A46E7876B32}" destId="{56DC44EC-8738-4EA1-8FDF-EBDB15ABF6E1}" srcOrd="2" destOrd="0" presId="urn:microsoft.com/office/officeart/2005/8/layout/process4"/>
    <dgm:cxn modelId="{A746D472-7CE8-4E13-A73C-A0302C221EDF}" type="presParOf" srcId="{56DC44EC-8738-4EA1-8FDF-EBDB15ABF6E1}" destId="{8B80C312-0150-4F57-9746-C318928F360C}" srcOrd="0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EEFC30-5FC7-48F2-876F-AA12099AAF0B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2002C-5116-4CC2-B41A-968283325A43}">
      <dgm:prSet phldrT="[Text]"/>
      <dgm:spPr/>
      <dgm:t>
        <a:bodyPr/>
        <a:lstStyle/>
        <a:p>
          <a:r>
            <a:rPr lang="en-US" dirty="0" smtClean="0"/>
            <a:t>Preprocessed C source</a:t>
          </a:r>
          <a:endParaRPr lang="en-US" dirty="0"/>
        </a:p>
      </dgm:t>
    </dgm:pt>
    <dgm:pt modelId="{C6D76E87-34F2-4AFC-B07C-AD6E0978D296}" type="parTrans" cxnId="{A4106982-F3E7-4F72-B94C-CB0950502F64}">
      <dgm:prSet/>
      <dgm:spPr/>
      <dgm:t>
        <a:bodyPr/>
        <a:lstStyle/>
        <a:p>
          <a:endParaRPr lang="en-US"/>
        </a:p>
      </dgm:t>
    </dgm:pt>
    <dgm:pt modelId="{BEDB5D83-7FED-4DFA-98E7-67666B64F9C5}" type="sibTrans" cxnId="{A4106982-F3E7-4F72-B94C-CB0950502F64}">
      <dgm:prSet/>
      <dgm:spPr/>
      <dgm:t>
        <a:bodyPr/>
        <a:lstStyle/>
        <a:p>
          <a:endParaRPr lang="en-US"/>
        </a:p>
      </dgm:t>
    </dgm:pt>
    <dgm:pt modelId="{D9016487-6B45-4684-849A-F9A06A9474D8}">
      <dgm:prSet phldrT="[Text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>
              <a:latin typeface="Consolas" pitchFamily="49" charset="0"/>
            </a:rPr>
            <a:t>cc1</a:t>
          </a:r>
          <a:endParaRPr lang="en-US" dirty="0">
            <a:latin typeface="Consolas" pitchFamily="49" charset="0"/>
          </a:endParaRPr>
        </a:p>
      </dgm:t>
    </dgm:pt>
    <dgm:pt modelId="{AE21349D-A0AC-4863-8B05-79DCF70DECA6}" type="parTrans" cxnId="{B3482FF9-594F-4CD8-BECE-FEF89D941A63}">
      <dgm:prSet/>
      <dgm:spPr/>
      <dgm:t>
        <a:bodyPr/>
        <a:lstStyle/>
        <a:p>
          <a:endParaRPr lang="en-US"/>
        </a:p>
      </dgm:t>
    </dgm:pt>
    <dgm:pt modelId="{D10F3CC2-7C12-40C9-8CB6-3D073805E533}" type="sibTrans" cxnId="{B3482FF9-594F-4CD8-BECE-FEF89D941A63}">
      <dgm:prSet/>
      <dgm:spPr/>
      <dgm:t>
        <a:bodyPr/>
        <a:lstStyle/>
        <a:p>
          <a:endParaRPr lang="en-US"/>
        </a:p>
      </dgm:t>
    </dgm:pt>
    <dgm:pt modelId="{5E31F1F2-A0DF-41CE-A0D3-0E4DF65B3B4B}">
      <dgm:prSet phldrT="[Text]"/>
      <dgm:spPr/>
      <dgm:t>
        <a:bodyPr/>
        <a:lstStyle/>
        <a:p>
          <a:r>
            <a:rPr lang="en-US" dirty="0" smtClean="0"/>
            <a:t>Assembly source</a:t>
          </a:r>
          <a:endParaRPr lang="en-US" dirty="0"/>
        </a:p>
      </dgm:t>
    </dgm:pt>
    <dgm:pt modelId="{0E45E646-AB1B-4D87-B46E-D126726D102F}" type="parTrans" cxnId="{9CBA28A8-F3BD-4B69-8D67-80BB53E9BBAD}">
      <dgm:prSet/>
      <dgm:spPr/>
      <dgm:t>
        <a:bodyPr/>
        <a:lstStyle/>
        <a:p>
          <a:endParaRPr lang="en-US"/>
        </a:p>
      </dgm:t>
    </dgm:pt>
    <dgm:pt modelId="{3F2E91E0-628E-4974-86E9-139E594DE83A}" type="sibTrans" cxnId="{9CBA28A8-F3BD-4B69-8D67-80BB53E9BBAD}">
      <dgm:prSet/>
      <dgm:spPr/>
      <dgm:t>
        <a:bodyPr/>
        <a:lstStyle/>
        <a:p>
          <a:endParaRPr lang="en-US"/>
        </a:p>
      </dgm:t>
    </dgm:pt>
    <dgm:pt modelId="{6B214019-2946-44D8-B346-F644221469DB}">
      <dgm:prSet phldrT="[Text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>
              <a:latin typeface="Consolas" pitchFamily="49" charset="0"/>
            </a:rPr>
            <a:t>as</a:t>
          </a:r>
          <a:endParaRPr lang="en-US" dirty="0">
            <a:latin typeface="Consolas" pitchFamily="49" charset="0"/>
          </a:endParaRPr>
        </a:p>
      </dgm:t>
    </dgm:pt>
    <dgm:pt modelId="{B2DCB0BE-C17D-4D5C-A984-1057422FDCC1}" type="parTrans" cxnId="{1E42CEA7-5945-4419-AC78-CB54B4AF5C45}">
      <dgm:prSet/>
      <dgm:spPr/>
      <dgm:t>
        <a:bodyPr/>
        <a:lstStyle/>
        <a:p>
          <a:endParaRPr lang="en-US"/>
        </a:p>
      </dgm:t>
    </dgm:pt>
    <dgm:pt modelId="{870DD9C1-97F7-4BC6-9C6B-14597571E4E7}" type="sibTrans" cxnId="{1E42CEA7-5945-4419-AC78-CB54B4AF5C45}">
      <dgm:prSet/>
      <dgm:spPr/>
      <dgm:t>
        <a:bodyPr/>
        <a:lstStyle/>
        <a:p>
          <a:endParaRPr lang="en-US"/>
        </a:p>
      </dgm:t>
    </dgm:pt>
    <dgm:pt modelId="{3169A226-D0EC-427A-AC2A-E3D2EA864638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CC855780-E209-4C51-A1B2-63FBFBAC8FC6}" type="parTrans" cxnId="{56DE2CD7-853E-4F2C-B06E-D2619DAF63B5}">
      <dgm:prSet/>
      <dgm:spPr/>
      <dgm:t>
        <a:bodyPr/>
        <a:lstStyle/>
        <a:p>
          <a:endParaRPr lang="en-US"/>
        </a:p>
      </dgm:t>
    </dgm:pt>
    <dgm:pt modelId="{B0A66F8C-4EB4-4A15-81ED-9738CE0BB51F}" type="sibTrans" cxnId="{56DE2CD7-853E-4F2C-B06E-D2619DAF63B5}">
      <dgm:prSet/>
      <dgm:spPr/>
      <dgm:t>
        <a:bodyPr/>
        <a:lstStyle/>
        <a:p>
          <a:endParaRPr lang="en-US"/>
        </a:p>
      </dgm:t>
    </dgm:pt>
    <dgm:pt modelId="{83D0F234-04F4-4F53-B4FC-7048F7612893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collect2</a:t>
          </a:r>
          <a:endParaRPr lang="en-US" dirty="0">
            <a:latin typeface="Consolas" pitchFamily="49" charset="0"/>
          </a:endParaRPr>
        </a:p>
      </dgm:t>
    </dgm:pt>
    <dgm:pt modelId="{2CE30A32-539C-4043-BC58-E89937BFAD74}" type="parTrans" cxnId="{FD4BF258-2BD4-4570-A2A1-829B11D18C1E}">
      <dgm:prSet/>
      <dgm:spPr/>
      <dgm:t>
        <a:bodyPr/>
        <a:lstStyle/>
        <a:p>
          <a:endParaRPr lang="en-US"/>
        </a:p>
      </dgm:t>
    </dgm:pt>
    <dgm:pt modelId="{E8DE7EB5-8FC5-4167-8589-092CA9210534}" type="sibTrans" cxnId="{FD4BF258-2BD4-4570-A2A1-829B11D18C1E}">
      <dgm:prSet/>
      <dgm:spPr/>
      <dgm:t>
        <a:bodyPr/>
        <a:lstStyle/>
        <a:p>
          <a:endParaRPr lang="en-US"/>
        </a:p>
      </dgm:t>
    </dgm:pt>
    <dgm:pt modelId="{03E4DB75-4C98-4276-9BE5-A49274CC0D1D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98AF2DEB-4A10-488E-8127-E7AA45A08E08}" type="parTrans" cxnId="{B46C685A-EFEC-4AF4-A0E9-61FDE4361509}">
      <dgm:prSet/>
      <dgm:spPr/>
      <dgm:t>
        <a:bodyPr/>
        <a:lstStyle/>
        <a:p>
          <a:endParaRPr lang="en-US"/>
        </a:p>
      </dgm:t>
    </dgm:pt>
    <dgm:pt modelId="{13EBF2B0-A86B-4131-B64E-1E40DD05A930}" type="sibTrans" cxnId="{B46C685A-EFEC-4AF4-A0E9-61FDE4361509}">
      <dgm:prSet/>
      <dgm:spPr/>
      <dgm:t>
        <a:bodyPr/>
        <a:lstStyle/>
        <a:p>
          <a:endParaRPr lang="en-US"/>
        </a:p>
      </dgm:t>
    </dgm:pt>
    <dgm:pt modelId="{434A4CA2-B792-4E17-AFAC-26432D944BB6}">
      <dgm:prSet phldrT="[Text]"/>
      <dgm:spPr/>
      <dgm:t>
        <a:bodyPr/>
        <a:lstStyle/>
        <a:p>
          <a:r>
            <a:rPr lang="en-US" dirty="0" smtClean="0"/>
            <a:t>human (?)</a:t>
          </a:r>
          <a:endParaRPr lang="en-US" dirty="0"/>
        </a:p>
      </dgm:t>
    </dgm:pt>
    <dgm:pt modelId="{A34C02E3-3524-4A4D-B46B-DE641B201AFA}" type="parTrans" cxnId="{1A75395A-6A6A-455F-A043-B8FF21DE61CB}">
      <dgm:prSet/>
      <dgm:spPr/>
      <dgm:t>
        <a:bodyPr/>
        <a:lstStyle/>
        <a:p>
          <a:endParaRPr lang="en-US"/>
        </a:p>
      </dgm:t>
    </dgm:pt>
    <dgm:pt modelId="{29BC3505-50EC-41D6-9AFE-DF6CECEEC417}" type="sibTrans" cxnId="{1A75395A-6A6A-455F-A043-B8FF21DE61CB}">
      <dgm:prSet/>
      <dgm:spPr/>
      <dgm:t>
        <a:bodyPr/>
        <a:lstStyle/>
        <a:p>
          <a:endParaRPr lang="en-US"/>
        </a:p>
      </dgm:t>
    </dgm:pt>
    <dgm:pt modelId="{D5226671-22A6-4783-A92D-846BB8C153B3}">
      <dgm:prSet phldrT="[Text]"/>
      <dgm:spPr/>
      <dgm:t>
        <a:bodyPr/>
        <a:lstStyle/>
        <a:p>
          <a:r>
            <a:rPr lang="en-US" dirty="0" smtClean="0"/>
            <a:t>C source</a:t>
          </a:r>
          <a:endParaRPr lang="en-US" dirty="0"/>
        </a:p>
      </dgm:t>
    </dgm:pt>
    <dgm:pt modelId="{E25BD898-D945-44C2-8B6D-4BD27523A6A3}" type="parTrans" cxnId="{1FC83986-1AD0-40A9-B111-27239AC859CE}">
      <dgm:prSet/>
      <dgm:spPr/>
      <dgm:t>
        <a:bodyPr/>
        <a:lstStyle/>
        <a:p>
          <a:endParaRPr lang="en-US"/>
        </a:p>
      </dgm:t>
    </dgm:pt>
    <dgm:pt modelId="{7603FE20-465B-4DE0-AA4C-AFA5C2D34BB7}" type="sibTrans" cxnId="{1FC83986-1AD0-40A9-B111-27239AC859CE}">
      <dgm:prSet/>
      <dgm:spPr/>
      <dgm:t>
        <a:bodyPr/>
        <a:lstStyle/>
        <a:p>
          <a:endParaRPr lang="en-US"/>
        </a:p>
      </dgm:t>
    </dgm:pt>
    <dgm:pt modelId="{8A8E0CD6-3C78-4285-903D-7935ABCB37CA}">
      <dgm:prSet phldrT="[Text]"/>
      <dgm:spPr/>
      <dgm:t>
        <a:bodyPr/>
        <a:lstStyle/>
        <a:p>
          <a:r>
            <a:rPr lang="en-US" dirty="0" smtClean="0"/>
            <a:t>ld</a:t>
          </a:r>
          <a:endParaRPr lang="en-US" dirty="0"/>
        </a:p>
      </dgm:t>
    </dgm:pt>
    <dgm:pt modelId="{70B73BD2-1061-41F8-A78C-F086E59B35B6}" type="parTrans" cxnId="{F20D8AEE-D7DC-42A4-95D6-83ECA564FACB}">
      <dgm:prSet/>
      <dgm:spPr/>
      <dgm:t>
        <a:bodyPr/>
        <a:lstStyle/>
        <a:p>
          <a:endParaRPr lang="en-US"/>
        </a:p>
      </dgm:t>
    </dgm:pt>
    <dgm:pt modelId="{3DDA1925-C735-4088-BFFB-4F7AD306131A}" type="sibTrans" cxnId="{F20D8AEE-D7DC-42A4-95D6-83ECA564FACB}">
      <dgm:prSet/>
      <dgm:spPr/>
      <dgm:t>
        <a:bodyPr/>
        <a:lstStyle/>
        <a:p>
          <a:endParaRPr lang="en-US"/>
        </a:p>
      </dgm:t>
    </dgm:pt>
    <dgm:pt modelId="{DA1D33AE-5BF3-49BB-84FE-9F2C88077BA4}">
      <dgm:prSet phldrT="[Text]"/>
      <dgm:spPr/>
      <dgm:t>
        <a:bodyPr/>
        <a:lstStyle/>
        <a:p>
          <a:r>
            <a:rPr lang="en-US" dirty="0" smtClean="0"/>
            <a:t>Executable</a:t>
          </a:r>
          <a:endParaRPr lang="en-US" dirty="0"/>
        </a:p>
      </dgm:t>
    </dgm:pt>
    <dgm:pt modelId="{F6879DC9-E065-4D5B-9E25-A2890C4DB775}" type="parTrans" cxnId="{A7A716E1-94DF-42C8-9350-5DB91409C67D}">
      <dgm:prSet/>
      <dgm:spPr/>
      <dgm:t>
        <a:bodyPr/>
        <a:lstStyle/>
        <a:p>
          <a:endParaRPr lang="en-US"/>
        </a:p>
      </dgm:t>
    </dgm:pt>
    <dgm:pt modelId="{73395889-B54C-4D7B-B5A0-4CDEAFC48E08}" type="sibTrans" cxnId="{A7A716E1-94DF-42C8-9350-5DB91409C67D}">
      <dgm:prSet/>
      <dgm:spPr/>
      <dgm:t>
        <a:bodyPr/>
        <a:lstStyle/>
        <a:p>
          <a:endParaRPr lang="en-US"/>
        </a:p>
      </dgm:t>
    </dgm:pt>
    <dgm:pt modelId="{BEB45DDD-5116-46A7-849C-C272F89F523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cpp0</a:t>
          </a:r>
          <a:endParaRPr lang="en-US" dirty="0"/>
        </a:p>
      </dgm:t>
    </dgm:pt>
    <dgm:pt modelId="{3BEE5FB1-A2CD-4969-B64C-7B33E8596BF1}" type="parTrans" cxnId="{42AD466A-BFCC-433B-9C7B-F12587AFAF10}">
      <dgm:prSet/>
      <dgm:spPr/>
      <dgm:t>
        <a:bodyPr/>
        <a:lstStyle/>
        <a:p>
          <a:endParaRPr lang="en-US"/>
        </a:p>
      </dgm:t>
    </dgm:pt>
    <dgm:pt modelId="{4393CB42-4CB0-41CE-BF0A-4565FAB7B404}" type="sibTrans" cxnId="{42AD466A-BFCC-433B-9C7B-F12587AFAF10}">
      <dgm:prSet/>
      <dgm:spPr/>
      <dgm:t>
        <a:bodyPr/>
        <a:lstStyle/>
        <a:p>
          <a:endParaRPr lang="en-US"/>
        </a:p>
      </dgm:t>
    </dgm:pt>
    <dgm:pt modelId="{3EE86D6D-7DF3-40C6-94DE-1DED31320E47}">
      <dgm:prSet phldrT="[Text]"/>
      <dgm:spPr/>
      <dgm:t>
        <a:bodyPr/>
        <a:lstStyle/>
        <a:p>
          <a:r>
            <a:rPr lang="en-US" dirty="0" smtClean="0"/>
            <a:t>Object code for inits</a:t>
          </a:r>
          <a:endParaRPr lang="en-US" dirty="0"/>
        </a:p>
      </dgm:t>
    </dgm:pt>
    <dgm:pt modelId="{A0A991E5-3751-403E-8243-E92FB13E0147}" type="parTrans" cxnId="{C6A1D2FC-4507-4BA5-9E9D-1FA423586128}">
      <dgm:prSet/>
      <dgm:spPr/>
      <dgm:t>
        <a:bodyPr/>
        <a:lstStyle/>
        <a:p>
          <a:endParaRPr lang="en-US"/>
        </a:p>
      </dgm:t>
    </dgm:pt>
    <dgm:pt modelId="{473DEB75-6ABE-4CE7-B109-52842A5FDDE6}" type="sibTrans" cxnId="{C6A1D2FC-4507-4BA5-9E9D-1FA423586128}">
      <dgm:prSet/>
      <dgm:spPr/>
      <dgm:t>
        <a:bodyPr/>
        <a:lstStyle/>
        <a:p>
          <a:endParaRPr lang="en-US"/>
        </a:p>
      </dgm:t>
    </dgm:pt>
    <dgm:pt modelId="{FCB091DF-99F1-45D0-8D73-8F6B7C03605C}">
      <dgm:prSet phldrT="[Text]"/>
      <dgm:spPr/>
      <dgm:t>
        <a:bodyPr/>
        <a:lstStyle/>
        <a:p>
          <a:r>
            <a:rPr lang="en-US" dirty="0" smtClean="0"/>
            <a:t>Shared library</a:t>
          </a:r>
          <a:endParaRPr lang="en-US" dirty="0"/>
        </a:p>
      </dgm:t>
    </dgm:pt>
    <dgm:pt modelId="{2263A2AD-929E-4001-A379-303808CA4DC8}" type="parTrans" cxnId="{A8AF955E-5344-484C-BF47-5479E550C7D3}">
      <dgm:prSet/>
      <dgm:spPr/>
      <dgm:t>
        <a:bodyPr/>
        <a:lstStyle/>
        <a:p>
          <a:endParaRPr lang="en-US"/>
        </a:p>
      </dgm:t>
    </dgm:pt>
    <dgm:pt modelId="{A0CB29BF-8839-4A03-909E-D79D0AE65D24}" type="sibTrans" cxnId="{A8AF955E-5344-484C-BF47-5479E550C7D3}">
      <dgm:prSet/>
      <dgm:spPr/>
      <dgm:t>
        <a:bodyPr/>
        <a:lstStyle/>
        <a:p>
          <a:endParaRPr lang="en-US"/>
        </a:p>
      </dgm:t>
    </dgm:pt>
    <dgm:pt modelId="{01CB5690-F442-44AB-96CA-14692E97CE69}" type="pres">
      <dgm:prSet presAssocID="{F6EEFC30-5FC7-48F2-876F-AA12099AAF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73271E-2649-4CEB-9AA6-B71E085FE152}" type="pres">
      <dgm:prSet presAssocID="{8A8E0CD6-3C78-4285-903D-7935ABCB37CA}" presName="boxAndChildren" presStyleCnt="0"/>
      <dgm:spPr/>
      <dgm:t>
        <a:bodyPr/>
        <a:lstStyle/>
        <a:p>
          <a:endParaRPr lang="en-US"/>
        </a:p>
      </dgm:t>
    </dgm:pt>
    <dgm:pt modelId="{C565B94F-265F-4C26-80AB-89488220D340}" type="pres">
      <dgm:prSet presAssocID="{8A8E0CD6-3C78-4285-903D-7935ABCB37CA}" presName="parentTextBox" presStyleLbl="node1" presStyleIdx="0" presStyleCnt="6"/>
      <dgm:spPr/>
      <dgm:t>
        <a:bodyPr/>
        <a:lstStyle/>
        <a:p>
          <a:endParaRPr lang="en-US"/>
        </a:p>
      </dgm:t>
    </dgm:pt>
    <dgm:pt modelId="{A6BF0077-4197-4090-8A36-25CEFECD9C7D}" type="pres">
      <dgm:prSet presAssocID="{8A8E0CD6-3C78-4285-903D-7935ABCB37CA}" presName="entireBox" presStyleLbl="node1" presStyleIdx="0" presStyleCnt="6"/>
      <dgm:spPr/>
      <dgm:t>
        <a:bodyPr/>
        <a:lstStyle/>
        <a:p>
          <a:endParaRPr lang="en-US"/>
        </a:p>
      </dgm:t>
    </dgm:pt>
    <dgm:pt modelId="{5E0D4F46-680D-4C43-92CF-7E3227BEFEF3}" type="pres">
      <dgm:prSet presAssocID="{8A8E0CD6-3C78-4285-903D-7935ABCB37CA}" presName="descendantBox" presStyleCnt="0"/>
      <dgm:spPr/>
      <dgm:t>
        <a:bodyPr/>
        <a:lstStyle/>
        <a:p>
          <a:endParaRPr lang="en-US"/>
        </a:p>
      </dgm:t>
    </dgm:pt>
    <dgm:pt modelId="{873056C5-7EA0-4978-B21F-70EA4A7D5C54}" type="pres">
      <dgm:prSet presAssocID="{DA1D33AE-5BF3-49BB-84FE-9F2C88077BA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5C6A7-64A7-4DB5-A8F0-751072FD2E3C}" type="pres">
      <dgm:prSet presAssocID="{FCB091DF-99F1-45D0-8D73-8F6B7C03605C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23D20-809F-4C87-8899-12FD0DF530D6}" type="pres">
      <dgm:prSet presAssocID="{E8DE7EB5-8FC5-4167-8589-092CA9210534}" presName="sp" presStyleCnt="0"/>
      <dgm:spPr/>
      <dgm:t>
        <a:bodyPr/>
        <a:lstStyle/>
        <a:p>
          <a:endParaRPr lang="en-US"/>
        </a:p>
      </dgm:t>
    </dgm:pt>
    <dgm:pt modelId="{5424C3CE-59B8-47A9-B6C7-0ECB47BB4D5B}" type="pres">
      <dgm:prSet presAssocID="{83D0F234-04F4-4F53-B4FC-7048F7612893}" presName="arrowAndChildren" presStyleCnt="0"/>
      <dgm:spPr/>
      <dgm:t>
        <a:bodyPr/>
        <a:lstStyle/>
        <a:p>
          <a:endParaRPr lang="en-US"/>
        </a:p>
      </dgm:t>
    </dgm:pt>
    <dgm:pt modelId="{94DD917A-7E7C-4EA6-A900-56F4AFC66E51}" type="pres">
      <dgm:prSet presAssocID="{83D0F234-04F4-4F53-B4FC-7048F7612893}" presName="parentTextArrow" presStyleLbl="node1" presStyleIdx="0" presStyleCnt="6"/>
      <dgm:spPr/>
      <dgm:t>
        <a:bodyPr/>
        <a:lstStyle/>
        <a:p>
          <a:endParaRPr lang="en-US"/>
        </a:p>
      </dgm:t>
    </dgm:pt>
    <dgm:pt modelId="{4792BB13-B664-407D-877B-EFACC4A6EBEE}" type="pres">
      <dgm:prSet presAssocID="{83D0F234-04F4-4F53-B4FC-7048F7612893}" presName="arrow" presStyleLbl="node1" presStyleIdx="1" presStyleCnt="6"/>
      <dgm:spPr/>
      <dgm:t>
        <a:bodyPr/>
        <a:lstStyle/>
        <a:p>
          <a:endParaRPr lang="en-US"/>
        </a:p>
      </dgm:t>
    </dgm:pt>
    <dgm:pt modelId="{26053B13-AB55-4361-8136-21483F706374}" type="pres">
      <dgm:prSet presAssocID="{83D0F234-04F4-4F53-B4FC-7048F7612893}" presName="descendantArrow" presStyleCnt="0"/>
      <dgm:spPr/>
      <dgm:t>
        <a:bodyPr/>
        <a:lstStyle/>
        <a:p>
          <a:endParaRPr lang="en-US"/>
        </a:p>
      </dgm:t>
    </dgm:pt>
    <dgm:pt modelId="{709636EE-A95E-426C-845A-8D93ACB2E156}" type="pres">
      <dgm:prSet presAssocID="{03E4DB75-4C98-4276-9BE5-A49274CC0D1D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C75C6-CECE-42A7-BFDB-2D47D4983779}" type="pres">
      <dgm:prSet presAssocID="{3EE86D6D-7DF3-40C6-94DE-1DED31320E47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5069E-0B24-4F09-8BF7-B7B8BE36233F}" type="pres">
      <dgm:prSet presAssocID="{870DD9C1-97F7-4BC6-9C6B-14597571E4E7}" presName="sp" presStyleCnt="0"/>
      <dgm:spPr/>
      <dgm:t>
        <a:bodyPr/>
        <a:lstStyle/>
        <a:p>
          <a:endParaRPr lang="en-US"/>
        </a:p>
      </dgm:t>
    </dgm:pt>
    <dgm:pt modelId="{4199EBCC-125E-4A2B-BE36-55EE9AE2CE96}" type="pres">
      <dgm:prSet presAssocID="{6B214019-2946-44D8-B346-F644221469DB}" presName="arrowAndChildren" presStyleCnt="0"/>
      <dgm:spPr/>
      <dgm:t>
        <a:bodyPr/>
        <a:lstStyle/>
        <a:p>
          <a:endParaRPr lang="en-US"/>
        </a:p>
      </dgm:t>
    </dgm:pt>
    <dgm:pt modelId="{D3FA9FBB-DE48-4846-A2D0-FF6BA9B7D8BA}" type="pres">
      <dgm:prSet presAssocID="{6B214019-2946-44D8-B346-F644221469DB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6E978FF5-4268-4693-B887-417C1D544032}" type="pres">
      <dgm:prSet presAssocID="{6B214019-2946-44D8-B346-F644221469DB}" presName="arrow" presStyleLbl="node1" presStyleIdx="2" presStyleCnt="6"/>
      <dgm:spPr/>
      <dgm:t>
        <a:bodyPr/>
        <a:lstStyle/>
        <a:p>
          <a:endParaRPr lang="en-US"/>
        </a:p>
      </dgm:t>
    </dgm:pt>
    <dgm:pt modelId="{7DA16C33-373F-4C4A-98CC-6A429E4B43BF}" type="pres">
      <dgm:prSet presAssocID="{6B214019-2946-44D8-B346-F644221469DB}" presName="descendantArrow" presStyleCnt="0"/>
      <dgm:spPr/>
      <dgm:t>
        <a:bodyPr/>
        <a:lstStyle/>
        <a:p>
          <a:endParaRPr lang="en-US"/>
        </a:p>
      </dgm:t>
    </dgm:pt>
    <dgm:pt modelId="{202A8D0D-FE39-4863-AA06-70A8FF48784D}" type="pres">
      <dgm:prSet presAssocID="{3169A226-D0EC-427A-AC2A-E3D2EA864638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BCE13-5E5D-41B8-811A-A12330E49D52}" type="pres">
      <dgm:prSet presAssocID="{D10F3CC2-7C12-40C9-8CB6-3D073805E533}" presName="sp" presStyleCnt="0"/>
      <dgm:spPr/>
      <dgm:t>
        <a:bodyPr/>
        <a:lstStyle/>
        <a:p>
          <a:endParaRPr lang="en-US"/>
        </a:p>
      </dgm:t>
    </dgm:pt>
    <dgm:pt modelId="{C32D9019-112A-4C26-A31C-AEC38A2EAF8B}" type="pres">
      <dgm:prSet presAssocID="{D9016487-6B45-4684-849A-F9A06A9474D8}" presName="arrowAndChildren" presStyleCnt="0"/>
      <dgm:spPr/>
      <dgm:t>
        <a:bodyPr/>
        <a:lstStyle/>
        <a:p>
          <a:endParaRPr lang="en-US"/>
        </a:p>
      </dgm:t>
    </dgm:pt>
    <dgm:pt modelId="{B23291A1-621F-4B74-8E6D-CA36001399D6}" type="pres">
      <dgm:prSet presAssocID="{D9016487-6B45-4684-849A-F9A06A9474D8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D00E31A6-A683-460B-9B4F-CBCCCC3343CC}" type="pres">
      <dgm:prSet presAssocID="{D9016487-6B45-4684-849A-F9A06A9474D8}" presName="arrow" presStyleLbl="node1" presStyleIdx="3" presStyleCnt="6"/>
      <dgm:spPr/>
      <dgm:t>
        <a:bodyPr/>
        <a:lstStyle/>
        <a:p>
          <a:endParaRPr lang="en-US"/>
        </a:p>
      </dgm:t>
    </dgm:pt>
    <dgm:pt modelId="{EAF880F6-56FA-421C-B120-B007D75E6D6B}" type="pres">
      <dgm:prSet presAssocID="{D9016487-6B45-4684-849A-F9A06A9474D8}" presName="descendantArrow" presStyleCnt="0"/>
      <dgm:spPr/>
      <dgm:t>
        <a:bodyPr/>
        <a:lstStyle/>
        <a:p>
          <a:endParaRPr lang="en-US"/>
        </a:p>
      </dgm:t>
    </dgm:pt>
    <dgm:pt modelId="{379884AF-2ED7-4070-9A5D-42ACCAC990AC}" type="pres">
      <dgm:prSet presAssocID="{5E31F1F2-A0DF-41CE-A0D3-0E4DF65B3B4B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C692F-C9D1-4E0E-9BED-9C0CBCBCB6B5}" type="pres">
      <dgm:prSet presAssocID="{4393CB42-4CB0-41CE-BF0A-4565FAB7B404}" presName="sp" presStyleCnt="0"/>
      <dgm:spPr/>
      <dgm:t>
        <a:bodyPr/>
        <a:lstStyle/>
        <a:p>
          <a:endParaRPr lang="en-US"/>
        </a:p>
      </dgm:t>
    </dgm:pt>
    <dgm:pt modelId="{0E032A61-800F-40AB-8C92-0B7C720F4363}" type="pres">
      <dgm:prSet presAssocID="{BEB45DDD-5116-46A7-849C-C272F89F523B}" presName="arrowAndChildren" presStyleCnt="0"/>
      <dgm:spPr/>
      <dgm:t>
        <a:bodyPr/>
        <a:lstStyle/>
        <a:p>
          <a:endParaRPr lang="en-US"/>
        </a:p>
      </dgm:t>
    </dgm:pt>
    <dgm:pt modelId="{E9E7DBEB-E10A-4D85-BB4D-572C63841543}" type="pres">
      <dgm:prSet presAssocID="{BEB45DDD-5116-46A7-849C-C272F89F523B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E8A8A36E-ACE9-491B-9033-8C53D20230CF}" type="pres">
      <dgm:prSet presAssocID="{BEB45DDD-5116-46A7-849C-C272F89F523B}" presName="arrow" presStyleLbl="node1" presStyleIdx="4" presStyleCnt="6"/>
      <dgm:spPr/>
      <dgm:t>
        <a:bodyPr/>
        <a:lstStyle/>
        <a:p>
          <a:endParaRPr lang="en-US"/>
        </a:p>
      </dgm:t>
    </dgm:pt>
    <dgm:pt modelId="{CABB3E53-8372-4D47-99DA-FC8259F88313}" type="pres">
      <dgm:prSet presAssocID="{BEB45DDD-5116-46A7-849C-C272F89F523B}" presName="descendantArrow" presStyleCnt="0"/>
      <dgm:spPr/>
      <dgm:t>
        <a:bodyPr/>
        <a:lstStyle/>
        <a:p>
          <a:endParaRPr lang="en-US"/>
        </a:p>
      </dgm:t>
    </dgm:pt>
    <dgm:pt modelId="{4B6E7601-B71A-40CE-87A1-B7DC585AD650}" type="pres">
      <dgm:prSet presAssocID="{5AB2002C-5116-4CC2-B41A-968283325A43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68623-EEB8-4731-AC9F-894E2D32A05D}" type="pres">
      <dgm:prSet presAssocID="{29BC3505-50EC-41D6-9AFE-DF6CECEEC417}" presName="sp" presStyleCnt="0"/>
      <dgm:spPr/>
      <dgm:t>
        <a:bodyPr/>
        <a:lstStyle/>
        <a:p>
          <a:endParaRPr lang="en-US"/>
        </a:p>
      </dgm:t>
    </dgm:pt>
    <dgm:pt modelId="{A8AC5A0F-0606-4C3A-91FD-2A46E7876B32}" type="pres">
      <dgm:prSet presAssocID="{434A4CA2-B792-4E17-AFAC-26432D944BB6}" presName="arrowAndChildren" presStyleCnt="0"/>
      <dgm:spPr/>
      <dgm:t>
        <a:bodyPr/>
        <a:lstStyle/>
        <a:p>
          <a:endParaRPr lang="en-US"/>
        </a:p>
      </dgm:t>
    </dgm:pt>
    <dgm:pt modelId="{DC375ADA-9C48-43DD-BA64-77BCE42207F6}" type="pres">
      <dgm:prSet presAssocID="{434A4CA2-B792-4E17-AFAC-26432D944BB6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F15BD42E-E89F-45E3-BCE5-4410662EDD2F}" type="pres">
      <dgm:prSet presAssocID="{434A4CA2-B792-4E17-AFAC-26432D944BB6}" presName="arrow" presStyleLbl="node1" presStyleIdx="5" presStyleCnt="6"/>
      <dgm:spPr/>
      <dgm:t>
        <a:bodyPr/>
        <a:lstStyle/>
        <a:p>
          <a:endParaRPr lang="en-US"/>
        </a:p>
      </dgm:t>
    </dgm:pt>
    <dgm:pt modelId="{56DC44EC-8738-4EA1-8FDF-EBDB15ABF6E1}" type="pres">
      <dgm:prSet presAssocID="{434A4CA2-B792-4E17-AFAC-26432D944BB6}" presName="descendantArrow" presStyleCnt="0"/>
      <dgm:spPr/>
      <dgm:t>
        <a:bodyPr/>
        <a:lstStyle/>
        <a:p>
          <a:endParaRPr lang="en-US"/>
        </a:p>
      </dgm:t>
    </dgm:pt>
    <dgm:pt modelId="{8B80C312-0150-4F57-9746-C318928F360C}" type="pres">
      <dgm:prSet presAssocID="{D5226671-22A6-4783-A92D-846BB8C153B3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AD466A-BFCC-433B-9C7B-F12587AFAF10}" srcId="{F6EEFC30-5FC7-48F2-876F-AA12099AAF0B}" destId="{BEB45DDD-5116-46A7-849C-C272F89F523B}" srcOrd="1" destOrd="0" parTransId="{3BEE5FB1-A2CD-4969-B64C-7B33E8596BF1}" sibTransId="{4393CB42-4CB0-41CE-BF0A-4565FAB7B404}"/>
    <dgm:cxn modelId="{37D0397F-7520-440F-8918-293BF5250523}" type="presOf" srcId="{434A4CA2-B792-4E17-AFAC-26432D944BB6}" destId="{DC375ADA-9C48-43DD-BA64-77BCE42207F6}" srcOrd="0" destOrd="0" presId="urn:microsoft.com/office/officeart/2005/8/layout/process4"/>
    <dgm:cxn modelId="{9CBA28A8-F3BD-4B69-8D67-80BB53E9BBAD}" srcId="{D9016487-6B45-4684-849A-F9A06A9474D8}" destId="{5E31F1F2-A0DF-41CE-A0D3-0E4DF65B3B4B}" srcOrd="0" destOrd="0" parTransId="{0E45E646-AB1B-4D87-B46E-D126726D102F}" sibTransId="{3F2E91E0-628E-4974-86E9-139E594DE83A}"/>
    <dgm:cxn modelId="{5ABD0649-CDC6-428E-97E2-B0ACB5BD6069}" type="presOf" srcId="{6B214019-2946-44D8-B346-F644221469DB}" destId="{6E978FF5-4268-4693-B887-417C1D544032}" srcOrd="1" destOrd="0" presId="urn:microsoft.com/office/officeart/2005/8/layout/process4"/>
    <dgm:cxn modelId="{7539B13D-8581-44A6-B8DF-86FBAA1A0781}" type="presOf" srcId="{D9016487-6B45-4684-849A-F9A06A9474D8}" destId="{D00E31A6-A683-460B-9B4F-CBCCCC3343CC}" srcOrd="1" destOrd="0" presId="urn:microsoft.com/office/officeart/2005/8/layout/process4"/>
    <dgm:cxn modelId="{678D0946-598D-4C8F-8B36-BABBC4CE21A9}" type="presOf" srcId="{5AB2002C-5116-4CC2-B41A-968283325A43}" destId="{4B6E7601-B71A-40CE-87A1-B7DC585AD650}" srcOrd="0" destOrd="0" presId="urn:microsoft.com/office/officeart/2005/8/layout/process4"/>
    <dgm:cxn modelId="{45386EEE-8ED1-417B-AA14-9A3613DABDB7}" type="presOf" srcId="{434A4CA2-B792-4E17-AFAC-26432D944BB6}" destId="{F15BD42E-E89F-45E3-BCE5-4410662EDD2F}" srcOrd="1" destOrd="0" presId="urn:microsoft.com/office/officeart/2005/8/layout/process4"/>
    <dgm:cxn modelId="{9DC96337-0896-4785-A629-B63BC1D203EE}" type="presOf" srcId="{DA1D33AE-5BF3-49BB-84FE-9F2C88077BA4}" destId="{873056C5-7EA0-4978-B21F-70EA4A7D5C54}" srcOrd="0" destOrd="0" presId="urn:microsoft.com/office/officeart/2005/8/layout/process4"/>
    <dgm:cxn modelId="{FD4BF258-2BD4-4570-A2A1-829B11D18C1E}" srcId="{F6EEFC30-5FC7-48F2-876F-AA12099AAF0B}" destId="{83D0F234-04F4-4F53-B4FC-7048F7612893}" srcOrd="4" destOrd="0" parTransId="{2CE30A32-539C-4043-BC58-E89937BFAD74}" sibTransId="{E8DE7EB5-8FC5-4167-8589-092CA9210534}"/>
    <dgm:cxn modelId="{7496F977-4B96-4522-90B6-5DD1146F75D7}" type="presOf" srcId="{83D0F234-04F4-4F53-B4FC-7048F7612893}" destId="{4792BB13-B664-407D-877B-EFACC4A6EBEE}" srcOrd="1" destOrd="0" presId="urn:microsoft.com/office/officeart/2005/8/layout/process4"/>
    <dgm:cxn modelId="{4A51F920-B744-408D-9E1E-17D922A2FD18}" type="presOf" srcId="{8A8E0CD6-3C78-4285-903D-7935ABCB37CA}" destId="{C565B94F-265F-4C26-80AB-89488220D340}" srcOrd="0" destOrd="0" presId="urn:microsoft.com/office/officeart/2005/8/layout/process4"/>
    <dgm:cxn modelId="{C6A1D2FC-4507-4BA5-9E9D-1FA423586128}" srcId="{83D0F234-04F4-4F53-B4FC-7048F7612893}" destId="{3EE86D6D-7DF3-40C6-94DE-1DED31320E47}" srcOrd="1" destOrd="0" parTransId="{A0A991E5-3751-403E-8243-E92FB13E0147}" sibTransId="{473DEB75-6ABE-4CE7-B109-52842A5FDDE6}"/>
    <dgm:cxn modelId="{6DECC0F5-B26C-4A05-9E10-BB769BCD0938}" type="presOf" srcId="{D5226671-22A6-4783-A92D-846BB8C153B3}" destId="{8B80C312-0150-4F57-9746-C318928F360C}" srcOrd="0" destOrd="0" presId="urn:microsoft.com/office/officeart/2005/8/layout/process4"/>
    <dgm:cxn modelId="{8163A5AF-849B-4831-BC22-3755CE674B1F}" type="presOf" srcId="{FCB091DF-99F1-45D0-8D73-8F6B7C03605C}" destId="{BB65C6A7-64A7-4DB5-A8F0-751072FD2E3C}" srcOrd="0" destOrd="0" presId="urn:microsoft.com/office/officeart/2005/8/layout/process4"/>
    <dgm:cxn modelId="{8B3D0910-D575-4619-AF8D-4F4226A68B28}" type="presOf" srcId="{3169A226-D0EC-427A-AC2A-E3D2EA864638}" destId="{202A8D0D-FE39-4863-AA06-70A8FF48784D}" srcOrd="0" destOrd="0" presId="urn:microsoft.com/office/officeart/2005/8/layout/process4"/>
    <dgm:cxn modelId="{68585E5D-5B80-427B-8787-41B05962123A}" type="presOf" srcId="{8A8E0CD6-3C78-4285-903D-7935ABCB37CA}" destId="{A6BF0077-4197-4090-8A36-25CEFECD9C7D}" srcOrd="1" destOrd="0" presId="urn:microsoft.com/office/officeart/2005/8/layout/process4"/>
    <dgm:cxn modelId="{56DE2CD7-853E-4F2C-B06E-D2619DAF63B5}" srcId="{6B214019-2946-44D8-B346-F644221469DB}" destId="{3169A226-D0EC-427A-AC2A-E3D2EA864638}" srcOrd="0" destOrd="0" parTransId="{CC855780-E209-4C51-A1B2-63FBFBAC8FC6}" sibTransId="{B0A66F8C-4EB4-4A15-81ED-9738CE0BB51F}"/>
    <dgm:cxn modelId="{09CA3258-E930-44A8-839E-973593D68EA3}" type="presOf" srcId="{F6EEFC30-5FC7-48F2-876F-AA12099AAF0B}" destId="{01CB5690-F442-44AB-96CA-14692E97CE69}" srcOrd="0" destOrd="0" presId="urn:microsoft.com/office/officeart/2005/8/layout/process4"/>
    <dgm:cxn modelId="{849ACFC6-EBD7-47E1-B6CB-A89A760D0FAA}" type="presOf" srcId="{BEB45DDD-5116-46A7-849C-C272F89F523B}" destId="{E8A8A36E-ACE9-491B-9033-8C53D20230CF}" srcOrd="1" destOrd="0" presId="urn:microsoft.com/office/officeart/2005/8/layout/process4"/>
    <dgm:cxn modelId="{75BA21C3-DF03-48B5-A2A8-2D9968643FB8}" type="presOf" srcId="{D9016487-6B45-4684-849A-F9A06A9474D8}" destId="{B23291A1-621F-4B74-8E6D-CA36001399D6}" srcOrd="0" destOrd="0" presId="urn:microsoft.com/office/officeart/2005/8/layout/process4"/>
    <dgm:cxn modelId="{495BF943-97AB-479F-B100-5945E82CED4B}" type="presOf" srcId="{5E31F1F2-A0DF-41CE-A0D3-0E4DF65B3B4B}" destId="{379884AF-2ED7-4070-9A5D-42ACCAC990AC}" srcOrd="0" destOrd="0" presId="urn:microsoft.com/office/officeart/2005/8/layout/process4"/>
    <dgm:cxn modelId="{8916782A-019E-4DC8-B72F-639024E835AD}" type="presOf" srcId="{03E4DB75-4C98-4276-9BE5-A49274CC0D1D}" destId="{709636EE-A95E-426C-845A-8D93ACB2E156}" srcOrd="0" destOrd="0" presId="urn:microsoft.com/office/officeart/2005/8/layout/process4"/>
    <dgm:cxn modelId="{A7A716E1-94DF-42C8-9350-5DB91409C67D}" srcId="{8A8E0CD6-3C78-4285-903D-7935ABCB37CA}" destId="{DA1D33AE-5BF3-49BB-84FE-9F2C88077BA4}" srcOrd="0" destOrd="0" parTransId="{F6879DC9-E065-4D5B-9E25-A2890C4DB775}" sibTransId="{73395889-B54C-4D7B-B5A0-4CDEAFC48E08}"/>
    <dgm:cxn modelId="{4F66C962-9D20-4BBB-BBE5-0F4CA1C98E4C}" type="presOf" srcId="{3EE86D6D-7DF3-40C6-94DE-1DED31320E47}" destId="{FDAC75C6-CECE-42A7-BFDB-2D47D4983779}" srcOrd="0" destOrd="0" presId="urn:microsoft.com/office/officeart/2005/8/layout/process4"/>
    <dgm:cxn modelId="{54655982-8CD0-45F7-A770-9B2FC1105F81}" type="presOf" srcId="{6B214019-2946-44D8-B346-F644221469DB}" destId="{D3FA9FBB-DE48-4846-A2D0-FF6BA9B7D8BA}" srcOrd="0" destOrd="0" presId="urn:microsoft.com/office/officeart/2005/8/layout/process4"/>
    <dgm:cxn modelId="{F20D8AEE-D7DC-42A4-95D6-83ECA564FACB}" srcId="{F6EEFC30-5FC7-48F2-876F-AA12099AAF0B}" destId="{8A8E0CD6-3C78-4285-903D-7935ABCB37CA}" srcOrd="5" destOrd="0" parTransId="{70B73BD2-1061-41F8-A78C-F086E59B35B6}" sibTransId="{3DDA1925-C735-4088-BFFB-4F7AD306131A}"/>
    <dgm:cxn modelId="{B3482FF9-594F-4CD8-BECE-FEF89D941A63}" srcId="{F6EEFC30-5FC7-48F2-876F-AA12099AAF0B}" destId="{D9016487-6B45-4684-849A-F9A06A9474D8}" srcOrd="2" destOrd="0" parTransId="{AE21349D-A0AC-4863-8B05-79DCF70DECA6}" sibTransId="{D10F3CC2-7C12-40C9-8CB6-3D073805E533}"/>
    <dgm:cxn modelId="{B46C685A-EFEC-4AF4-A0E9-61FDE4361509}" srcId="{83D0F234-04F4-4F53-B4FC-7048F7612893}" destId="{03E4DB75-4C98-4276-9BE5-A49274CC0D1D}" srcOrd="0" destOrd="0" parTransId="{98AF2DEB-4A10-488E-8127-E7AA45A08E08}" sibTransId="{13EBF2B0-A86B-4131-B64E-1E40DD05A930}"/>
    <dgm:cxn modelId="{6B901C51-968E-4386-9B1F-BAF2D8B3837B}" type="presOf" srcId="{83D0F234-04F4-4F53-B4FC-7048F7612893}" destId="{94DD917A-7E7C-4EA6-A900-56F4AFC66E51}" srcOrd="0" destOrd="0" presId="urn:microsoft.com/office/officeart/2005/8/layout/process4"/>
    <dgm:cxn modelId="{1FC83986-1AD0-40A9-B111-27239AC859CE}" srcId="{434A4CA2-B792-4E17-AFAC-26432D944BB6}" destId="{D5226671-22A6-4783-A92D-846BB8C153B3}" srcOrd="0" destOrd="0" parTransId="{E25BD898-D945-44C2-8B6D-4BD27523A6A3}" sibTransId="{7603FE20-465B-4DE0-AA4C-AFA5C2D34BB7}"/>
    <dgm:cxn modelId="{EC8ADA34-2B3A-40A4-A109-B9E9B2E1D563}" type="presOf" srcId="{BEB45DDD-5116-46A7-849C-C272F89F523B}" destId="{E9E7DBEB-E10A-4D85-BB4D-572C63841543}" srcOrd="0" destOrd="0" presId="urn:microsoft.com/office/officeart/2005/8/layout/process4"/>
    <dgm:cxn modelId="{1A75395A-6A6A-455F-A043-B8FF21DE61CB}" srcId="{F6EEFC30-5FC7-48F2-876F-AA12099AAF0B}" destId="{434A4CA2-B792-4E17-AFAC-26432D944BB6}" srcOrd="0" destOrd="0" parTransId="{A34C02E3-3524-4A4D-B46B-DE641B201AFA}" sibTransId="{29BC3505-50EC-41D6-9AFE-DF6CECEEC417}"/>
    <dgm:cxn modelId="{A8AF955E-5344-484C-BF47-5479E550C7D3}" srcId="{8A8E0CD6-3C78-4285-903D-7935ABCB37CA}" destId="{FCB091DF-99F1-45D0-8D73-8F6B7C03605C}" srcOrd="1" destOrd="0" parTransId="{2263A2AD-929E-4001-A379-303808CA4DC8}" sibTransId="{A0CB29BF-8839-4A03-909E-D79D0AE65D24}"/>
    <dgm:cxn modelId="{1E42CEA7-5945-4419-AC78-CB54B4AF5C45}" srcId="{F6EEFC30-5FC7-48F2-876F-AA12099AAF0B}" destId="{6B214019-2946-44D8-B346-F644221469DB}" srcOrd="3" destOrd="0" parTransId="{B2DCB0BE-C17D-4D5C-A984-1057422FDCC1}" sibTransId="{870DD9C1-97F7-4BC6-9C6B-14597571E4E7}"/>
    <dgm:cxn modelId="{A4106982-F3E7-4F72-B94C-CB0950502F64}" srcId="{BEB45DDD-5116-46A7-849C-C272F89F523B}" destId="{5AB2002C-5116-4CC2-B41A-968283325A43}" srcOrd="0" destOrd="0" parTransId="{C6D76E87-34F2-4AFC-B07C-AD6E0978D296}" sibTransId="{BEDB5D83-7FED-4DFA-98E7-67666B64F9C5}"/>
    <dgm:cxn modelId="{C9819F24-1AEA-4960-8FA2-D948BE37D93F}" type="presParOf" srcId="{01CB5690-F442-44AB-96CA-14692E97CE69}" destId="{C973271E-2649-4CEB-9AA6-B71E085FE152}" srcOrd="0" destOrd="0" presId="urn:microsoft.com/office/officeart/2005/8/layout/process4"/>
    <dgm:cxn modelId="{0CEAC96C-26EC-49EB-B9EC-A6619CA97F57}" type="presParOf" srcId="{C973271E-2649-4CEB-9AA6-B71E085FE152}" destId="{C565B94F-265F-4C26-80AB-89488220D340}" srcOrd="0" destOrd="0" presId="urn:microsoft.com/office/officeart/2005/8/layout/process4"/>
    <dgm:cxn modelId="{6236B13D-C4FA-48FE-BA73-E94AAE4059BC}" type="presParOf" srcId="{C973271E-2649-4CEB-9AA6-B71E085FE152}" destId="{A6BF0077-4197-4090-8A36-25CEFECD9C7D}" srcOrd="1" destOrd="0" presId="urn:microsoft.com/office/officeart/2005/8/layout/process4"/>
    <dgm:cxn modelId="{130ED1CF-BCEA-4184-A237-BA7ACE0B581C}" type="presParOf" srcId="{C973271E-2649-4CEB-9AA6-B71E085FE152}" destId="{5E0D4F46-680D-4C43-92CF-7E3227BEFEF3}" srcOrd="2" destOrd="0" presId="urn:microsoft.com/office/officeart/2005/8/layout/process4"/>
    <dgm:cxn modelId="{159BB0BE-0194-49C6-BE21-B865136A9322}" type="presParOf" srcId="{5E0D4F46-680D-4C43-92CF-7E3227BEFEF3}" destId="{873056C5-7EA0-4978-B21F-70EA4A7D5C54}" srcOrd="0" destOrd="0" presId="urn:microsoft.com/office/officeart/2005/8/layout/process4"/>
    <dgm:cxn modelId="{A4ACC4B0-AD2E-4333-A201-13C420FE2673}" type="presParOf" srcId="{5E0D4F46-680D-4C43-92CF-7E3227BEFEF3}" destId="{BB65C6A7-64A7-4DB5-A8F0-751072FD2E3C}" srcOrd="1" destOrd="0" presId="urn:microsoft.com/office/officeart/2005/8/layout/process4"/>
    <dgm:cxn modelId="{66AB1D60-9246-434E-95DA-84719CAFFA63}" type="presParOf" srcId="{01CB5690-F442-44AB-96CA-14692E97CE69}" destId="{E7D23D20-809F-4C87-8899-12FD0DF530D6}" srcOrd="1" destOrd="0" presId="urn:microsoft.com/office/officeart/2005/8/layout/process4"/>
    <dgm:cxn modelId="{BD5D3974-43DF-4CAF-93FB-CE9AE90D5A15}" type="presParOf" srcId="{01CB5690-F442-44AB-96CA-14692E97CE69}" destId="{5424C3CE-59B8-47A9-B6C7-0ECB47BB4D5B}" srcOrd="2" destOrd="0" presId="urn:microsoft.com/office/officeart/2005/8/layout/process4"/>
    <dgm:cxn modelId="{2C3B1FBD-A648-4353-B3A3-06240AC93488}" type="presParOf" srcId="{5424C3CE-59B8-47A9-B6C7-0ECB47BB4D5B}" destId="{94DD917A-7E7C-4EA6-A900-56F4AFC66E51}" srcOrd="0" destOrd="0" presId="urn:microsoft.com/office/officeart/2005/8/layout/process4"/>
    <dgm:cxn modelId="{807EB002-96C9-42E3-B1C3-68DC5A0919F6}" type="presParOf" srcId="{5424C3CE-59B8-47A9-B6C7-0ECB47BB4D5B}" destId="{4792BB13-B664-407D-877B-EFACC4A6EBEE}" srcOrd="1" destOrd="0" presId="urn:microsoft.com/office/officeart/2005/8/layout/process4"/>
    <dgm:cxn modelId="{38DBD498-D211-4EB9-AE0C-64C3F9E600BB}" type="presParOf" srcId="{5424C3CE-59B8-47A9-B6C7-0ECB47BB4D5B}" destId="{26053B13-AB55-4361-8136-21483F706374}" srcOrd="2" destOrd="0" presId="urn:microsoft.com/office/officeart/2005/8/layout/process4"/>
    <dgm:cxn modelId="{F513BC40-83FD-49EE-8424-09BF2F1CBCA6}" type="presParOf" srcId="{26053B13-AB55-4361-8136-21483F706374}" destId="{709636EE-A95E-426C-845A-8D93ACB2E156}" srcOrd="0" destOrd="0" presId="urn:microsoft.com/office/officeart/2005/8/layout/process4"/>
    <dgm:cxn modelId="{93ECC461-F236-4203-A864-1181404CE618}" type="presParOf" srcId="{26053B13-AB55-4361-8136-21483F706374}" destId="{FDAC75C6-CECE-42A7-BFDB-2D47D4983779}" srcOrd="1" destOrd="0" presId="urn:microsoft.com/office/officeart/2005/8/layout/process4"/>
    <dgm:cxn modelId="{26534CB4-11F3-4364-933E-4C6774AD1797}" type="presParOf" srcId="{01CB5690-F442-44AB-96CA-14692E97CE69}" destId="{3155069E-0B24-4F09-8BF7-B7B8BE36233F}" srcOrd="3" destOrd="0" presId="urn:microsoft.com/office/officeart/2005/8/layout/process4"/>
    <dgm:cxn modelId="{C17B0987-7B30-4C7B-9B37-4CEB061D4DA3}" type="presParOf" srcId="{01CB5690-F442-44AB-96CA-14692E97CE69}" destId="{4199EBCC-125E-4A2B-BE36-55EE9AE2CE96}" srcOrd="4" destOrd="0" presId="urn:microsoft.com/office/officeart/2005/8/layout/process4"/>
    <dgm:cxn modelId="{0EBB901C-4452-4717-8F48-69BDF65F3EBC}" type="presParOf" srcId="{4199EBCC-125E-4A2B-BE36-55EE9AE2CE96}" destId="{D3FA9FBB-DE48-4846-A2D0-FF6BA9B7D8BA}" srcOrd="0" destOrd="0" presId="urn:microsoft.com/office/officeart/2005/8/layout/process4"/>
    <dgm:cxn modelId="{6E01308F-4AB0-4C77-87E2-9DB3D6210633}" type="presParOf" srcId="{4199EBCC-125E-4A2B-BE36-55EE9AE2CE96}" destId="{6E978FF5-4268-4693-B887-417C1D544032}" srcOrd="1" destOrd="0" presId="urn:microsoft.com/office/officeart/2005/8/layout/process4"/>
    <dgm:cxn modelId="{BAC28305-28BC-4CDE-AC40-90158C4D31CB}" type="presParOf" srcId="{4199EBCC-125E-4A2B-BE36-55EE9AE2CE96}" destId="{7DA16C33-373F-4C4A-98CC-6A429E4B43BF}" srcOrd="2" destOrd="0" presId="urn:microsoft.com/office/officeart/2005/8/layout/process4"/>
    <dgm:cxn modelId="{1C45D83E-46FB-4E0B-A3D6-2EFC31317224}" type="presParOf" srcId="{7DA16C33-373F-4C4A-98CC-6A429E4B43BF}" destId="{202A8D0D-FE39-4863-AA06-70A8FF48784D}" srcOrd="0" destOrd="0" presId="urn:microsoft.com/office/officeart/2005/8/layout/process4"/>
    <dgm:cxn modelId="{2D6114BB-7933-469D-9392-CD69589054E1}" type="presParOf" srcId="{01CB5690-F442-44AB-96CA-14692E97CE69}" destId="{4E2BCE13-5E5D-41B8-811A-A12330E49D52}" srcOrd="5" destOrd="0" presId="urn:microsoft.com/office/officeart/2005/8/layout/process4"/>
    <dgm:cxn modelId="{0F4CC1C2-F222-4FA4-A208-DF8DC75588C0}" type="presParOf" srcId="{01CB5690-F442-44AB-96CA-14692E97CE69}" destId="{C32D9019-112A-4C26-A31C-AEC38A2EAF8B}" srcOrd="6" destOrd="0" presId="urn:microsoft.com/office/officeart/2005/8/layout/process4"/>
    <dgm:cxn modelId="{4D4E1531-25ED-4441-837A-D8430B640004}" type="presParOf" srcId="{C32D9019-112A-4C26-A31C-AEC38A2EAF8B}" destId="{B23291A1-621F-4B74-8E6D-CA36001399D6}" srcOrd="0" destOrd="0" presId="urn:microsoft.com/office/officeart/2005/8/layout/process4"/>
    <dgm:cxn modelId="{18C1AEEC-E818-43E2-A5A9-68885C7F5285}" type="presParOf" srcId="{C32D9019-112A-4C26-A31C-AEC38A2EAF8B}" destId="{D00E31A6-A683-460B-9B4F-CBCCCC3343CC}" srcOrd="1" destOrd="0" presId="urn:microsoft.com/office/officeart/2005/8/layout/process4"/>
    <dgm:cxn modelId="{786D36CF-D49F-4E7D-9255-AD60BADCC023}" type="presParOf" srcId="{C32D9019-112A-4C26-A31C-AEC38A2EAF8B}" destId="{EAF880F6-56FA-421C-B120-B007D75E6D6B}" srcOrd="2" destOrd="0" presId="urn:microsoft.com/office/officeart/2005/8/layout/process4"/>
    <dgm:cxn modelId="{BDF5BDDD-F0BD-481C-8524-1748A857ACDF}" type="presParOf" srcId="{EAF880F6-56FA-421C-B120-B007D75E6D6B}" destId="{379884AF-2ED7-4070-9A5D-42ACCAC990AC}" srcOrd="0" destOrd="0" presId="urn:microsoft.com/office/officeart/2005/8/layout/process4"/>
    <dgm:cxn modelId="{1EA5F2D6-6843-4B49-B10D-A6FEA837C709}" type="presParOf" srcId="{01CB5690-F442-44AB-96CA-14692E97CE69}" destId="{8C0C692F-C9D1-4E0E-9BED-9C0CBCBCB6B5}" srcOrd="7" destOrd="0" presId="urn:microsoft.com/office/officeart/2005/8/layout/process4"/>
    <dgm:cxn modelId="{5108170B-3F8D-4AE8-A39D-4FF21FF97672}" type="presParOf" srcId="{01CB5690-F442-44AB-96CA-14692E97CE69}" destId="{0E032A61-800F-40AB-8C92-0B7C720F4363}" srcOrd="8" destOrd="0" presId="urn:microsoft.com/office/officeart/2005/8/layout/process4"/>
    <dgm:cxn modelId="{794625D5-BA52-496F-BF74-5996B0026B8E}" type="presParOf" srcId="{0E032A61-800F-40AB-8C92-0B7C720F4363}" destId="{E9E7DBEB-E10A-4D85-BB4D-572C63841543}" srcOrd="0" destOrd="0" presId="urn:microsoft.com/office/officeart/2005/8/layout/process4"/>
    <dgm:cxn modelId="{5A8223A0-AF33-4FB0-B75E-020F242C6697}" type="presParOf" srcId="{0E032A61-800F-40AB-8C92-0B7C720F4363}" destId="{E8A8A36E-ACE9-491B-9033-8C53D20230CF}" srcOrd="1" destOrd="0" presId="urn:microsoft.com/office/officeart/2005/8/layout/process4"/>
    <dgm:cxn modelId="{3ED32B7F-E339-45D0-A599-5E8D719DCC31}" type="presParOf" srcId="{0E032A61-800F-40AB-8C92-0B7C720F4363}" destId="{CABB3E53-8372-4D47-99DA-FC8259F88313}" srcOrd="2" destOrd="0" presId="urn:microsoft.com/office/officeart/2005/8/layout/process4"/>
    <dgm:cxn modelId="{FC1FB40F-FF97-442A-B692-52E5FEED172D}" type="presParOf" srcId="{CABB3E53-8372-4D47-99DA-FC8259F88313}" destId="{4B6E7601-B71A-40CE-87A1-B7DC585AD650}" srcOrd="0" destOrd="0" presId="urn:microsoft.com/office/officeart/2005/8/layout/process4"/>
    <dgm:cxn modelId="{4F0D07F4-4B17-4A61-8737-13E002596F7F}" type="presParOf" srcId="{01CB5690-F442-44AB-96CA-14692E97CE69}" destId="{C2A68623-EEB8-4731-AC9F-894E2D32A05D}" srcOrd="9" destOrd="0" presId="urn:microsoft.com/office/officeart/2005/8/layout/process4"/>
    <dgm:cxn modelId="{06D589E7-831A-46FA-895A-903C6BD8512F}" type="presParOf" srcId="{01CB5690-F442-44AB-96CA-14692E97CE69}" destId="{A8AC5A0F-0606-4C3A-91FD-2A46E7876B32}" srcOrd="10" destOrd="0" presId="urn:microsoft.com/office/officeart/2005/8/layout/process4"/>
    <dgm:cxn modelId="{959CFD1C-8AEF-40F3-BC70-57798E81197F}" type="presParOf" srcId="{A8AC5A0F-0606-4C3A-91FD-2A46E7876B32}" destId="{DC375ADA-9C48-43DD-BA64-77BCE42207F6}" srcOrd="0" destOrd="0" presId="urn:microsoft.com/office/officeart/2005/8/layout/process4"/>
    <dgm:cxn modelId="{AA4FE195-49B8-42E8-BFE1-4F44C816B857}" type="presParOf" srcId="{A8AC5A0F-0606-4C3A-91FD-2A46E7876B32}" destId="{F15BD42E-E89F-45E3-BCE5-4410662EDD2F}" srcOrd="1" destOrd="0" presId="urn:microsoft.com/office/officeart/2005/8/layout/process4"/>
    <dgm:cxn modelId="{E17E42FC-793F-4718-8B16-CBECD992E5B9}" type="presParOf" srcId="{A8AC5A0F-0606-4C3A-91FD-2A46E7876B32}" destId="{56DC44EC-8738-4EA1-8FDF-EBDB15ABF6E1}" srcOrd="2" destOrd="0" presId="urn:microsoft.com/office/officeart/2005/8/layout/process4"/>
    <dgm:cxn modelId="{49DB1FA0-9BA1-4A99-B0BE-637F31122D14}" type="presParOf" srcId="{56DC44EC-8738-4EA1-8FDF-EBDB15ABF6E1}" destId="{8B80C312-0150-4F57-9746-C318928F360C}" srcOrd="0" destOrd="0" presId="urn:microsoft.com/office/officeart/2005/8/layout/process4"/>
  </dgm:cxnLst>
  <dgm:bg>
    <a:effectLst/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EEFC30-5FC7-48F2-876F-AA12099AAF0B}" type="doc">
      <dgm:prSet loTypeId="urn:microsoft.com/office/officeart/2005/8/layout/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2002C-5116-4CC2-B41A-968283325A43}">
      <dgm:prSet phldrT="[Text]"/>
      <dgm:spPr/>
      <dgm:t>
        <a:bodyPr/>
        <a:lstStyle/>
        <a:p>
          <a:r>
            <a:rPr lang="en-US" dirty="0" smtClean="0"/>
            <a:t>Preprocessed C source</a:t>
          </a:r>
          <a:endParaRPr lang="en-US" dirty="0"/>
        </a:p>
      </dgm:t>
    </dgm:pt>
    <dgm:pt modelId="{C6D76E87-34F2-4AFC-B07C-AD6E0978D296}" type="parTrans" cxnId="{A4106982-F3E7-4F72-B94C-CB0950502F64}">
      <dgm:prSet/>
      <dgm:spPr/>
      <dgm:t>
        <a:bodyPr/>
        <a:lstStyle/>
        <a:p>
          <a:endParaRPr lang="en-US"/>
        </a:p>
      </dgm:t>
    </dgm:pt>
    <dgm:pt modelId="{BEDB5D83-7FED-4DFA-98E7-67666B64F9C5}" type="sibTrans" cxnId="{A4106982-F3E7-4F72-B94C-CB0950502F64}">
      <dgm:prSet/>
      <dgm:spPr/>
      <dgm:t>
        <a:bodyPr/>
        <a:lstStyle/>
        <a:p>
          <a:endParaRPr lang="en-US"/>
        </a:p>
      </dgm:t>
    </dgm:pt>
    <dgm:pt modelId="{D9016487-6B45-4684-849A-F9A06A9474D8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cc1</a:t>
          </a:r>
          <a:endParaRPr lang="en-US" dirty="0">
            <a:latin typeface="Consolas" pitchFamily="49" charset="0"/>
          </a:endParaRPr>
        </a:p>
      </dgm:t>
    </dgm:pt>
    <dgm:pt modelId="{AE21349D-A0AC-4863-8B05-79DCF70DECA6}" type="parTrans" cxnId="{B3482FF9-594F-4CD8-BECE-FEF89D941A63}">
      <dgm:prSet/>
      <dgm:spPr/>
      <dgm:t>
        <a:bodyPr/>
        <a:lstStyle/>
        <a:p>
          <a:endParaRPr lang="en-US"/>
        </a:p>
      </dgm:t>
    </dgm:pt>
    <dgm:pt modelId="{D10F3CC2-7C12-40C9-8CB6-3D073805E533}" type="sibTrans" cxnId="{B3482FF9-594F-4CD8-BECE-FEF89D941A63}">
      <dgm:prSet/>
      <dgm:spPr/>
      <dgm:t>
        <a:bodyPr/>
        <a:lstStyle/>
        <a:p>
          <a:endParaRPr lang="en-US"/>
        </a:p>
      </dgm:t>
    </dgm:pt>
    <dgm:pt modelId="{5E31F1F2-A0DF-41CE-A0D3-0E4DF65B3B4B}">
      <dgm:prSet phldrT="[Text]"/>
      <dgm:spPr/>
      <dgm:t>
        <a:bodyPr/>
        <a:lstStyle/>
        <a:p>
          <a:r>
            <a:rPr lang="en-US" dirty="0" smtClean="0"/>
            <a:t>Assembly source</a:t>
          </a:r>
          <a:endParaRPr lang="en-US" dirty="0"/>
        </a:p>
      </dgm:t>
    </dgm:pt>
    <dgm:pt modelId="{0E45E646-AB1B-4D87-B46E-D126726D102F}" type="parTrans" cxnId="{9CBA28A8-F3BD-4B69-8D67-80BB53E9BBAD}">
      <dgm:prSet/>
      <dgm:spPr/>
      <dgm:t>
        <a:bodyPr/>
        <a:lstStyle/>
        <a:p>
          <a:endParaRPr lang="en-US"/>
        </a:p>
      </dgm:t>
    </dgm:pt>
    <dgm:pt modelId="{3F2E91E0-628E-4974-86E9-139E594DE83A}" type="sibTrans" cxnId="{9CBA28A8-F3BD-4B69-8D67-80BB53E9BBAD}">
      <dgm:prSet/>
      <dgm:spPr/>
      <dgm:t>
        <a:bodyPr/>
        <a:lstStyle/>
        <a:p>
          <a:endParaRPr lang="en-US"/>
        </a:p>
      </dgm:t>
    </dgm:pt>
    <dgm:pt modelId="{6B214019-2946-44D8-B346-F644221469D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as</a:t>
          </a:r>
          <a:endParaRPr lang="en-US" dirty="0">
            <a:latin typeface="Consolas" pitchFamily="49" charset="0"/>
          </a:endParaRPr>
        </a:p>
      </dgm:t>
    </dgm:pt>
    <dgm:pt modelId="{B2DCB0BE-C17D-4D5C-A984-1057422FDCC1}" type="parTrans" cxnId="{1E42CEA7-5945-4419-AC78-CB54B4AF5C45}">
      <dgm:prSet/>
      <dgm:spPr/>
      <dgm:t>
        <a:bodyPr/>
        <a:lstStyle/>
        <a:p>
          <a:endParaRPr lang="en-US"/>
        </a:p>
      </dgm:t>
    </dgm:pt>
    <dgm:pt modelId="{870DD9C1-97F7-4BC6-9C6B-14597571E4E7}" type="sibTrans" cxnId="{1E42CEA7-5945-4419-AC78-CB54B4AF5C45}">
      <dgm:prSet/>
      <dgm:spPr/>
      <dgm:t>
        <a:bodyPr/>
        <a:lstStyle/>
        <a:p>
          <a:endParaRPr lang="en-US"/>
        </a:p>
      </dgm:t>
    </dgm:pt>
    <dgm:pt modelId="{3169A226-D0EC-427A-AC2A-E3D2EA864638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CC855780-E209-4C51-A1B2-63FBFBAC8FC6}" type="parTrans" cxnId="{56DE2CD7-853E-4F2C-B06E-D2619DAF63B5}">
      <dgm:prSet/>
      <dgm:spPr/>
      <dgm:t>
        <a:bodyPr/>
        <a:lstStyle/>
        <a:p>
          <a:endParaRPr lang="en-US"/>
        </a:p>
      </dgm:t>
    </dgm:pt>
    <dgm:pt modelId="{B0A66F8C-4EB4-4A15-81ED-9738CE0BB51F}" type="sibTrans" cxnId="{56DE2CD7-853E-4F2C-B06E-D2619DAF63B5}">
      <dgm:prSet/>
      <dgm:spPr/>
      <dgm:t>
        <a:bodyPr/>
        <a:lstStyle/>
        <a:p>
          <a:endParaRPr lang="en-US"/>
        </a:p>
      </dgm:t>
    </dgm:pt>
    <dgm:pt modelId="{83D0F234-04F4-4F53-B4FC-7048F7612893}">
      <dgm:prSet phldrT="[Text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>
              <a:latin typeface="Consolas" pitchFamily="49" charset="0"/>
            </a:rPr>
            <a:t>collect2</a:t>
          </a:r>
          <a:endParaRPr lang="en-US" dirty="0">
            <a:latin typeface="Consolas" pitchFamily="49" charset="0"/>
          </a:endParaRPr>
        </a:p>
      </dgm:t>
    </dgm:pt>
    <dgm:pt modelId="{2CE30A32-539C-4043-BC58-E89937BFAD74}" type="parTrans" cxnId="{FD4BF258-2BD4-4570-A2A1-829B11D18C1E}">
      <dgm:prSet/>
      <dgm:spPr/>
      <dgm:t>
        <a:bodyPr/>
        <a:lstStyle/>
        <a:p>
          <a:endParaRPr lang="en-US"/>
        </a:p>
      </dgm:t>
    </dgm:pt>
    <dgm:pt modelId="{E8DE7EB5-8FC5-4167-8589-092CA9210534}" type="sibTrans" cxnId="{FD4BF258-2BD4-4570-A2A1-829B11D18C1E}">
      <dgm:prSet/>
      <dgm:spPr/>
      <dgm:t>
        <a:bodyPr/>
        <a:lstStyle/>
        <a:p>
          <a:endParaRPr lang="en-US"/>
        </a:p>
      </dgm:t>
    </dgm:pt>
    <dgm:pt modelId="{03E4DB75-4C98-4276-9BE5-A49274CC0D1D}">
      <dgm:prSet phldrT="[Text]"/>
      <dgm:spPr/>
      <dgm:t>
        <a:bodyPr/>
        <a:lstStyle/>
        <a:p>
          <a:r>
            <a:rPr lang="en-US" dirty="0" smtClean="0"/>
            <a:t>Object code</a:t>
          </a:r>
          <a:endParaRPr lang="en-US" dirty="0"/>
        </a:p>
      </dgm:t>
    </dgm:pt>
    <dgm:pt modelId="{98AF2DEB-4A10-488E-8127-E7AA45A08E08}" type="parTrans" cxnId="{B46C685A-EFEC-4AF4-A0E9-61FDE4361509}">
      <dgm:prSet/>
      <dgm:spPr/>
      <dgm:t>
        <a:bodyPr/>
        <a:lstStyle/>
        <a:p>
          <a:endParaRPr lang="en-US"/>
        </a:p>
      </dgm:t>
    </dgm:pt>
    <dgm:pt modelId="{13EBF2B0-A86B-4131-B64E-1E40DD05A930}" type="sibTrans" cxnId="{B46C685A-EFEC-4AF4-A0E9-61FDE4361509}">
      <dgm:prSet/>
      <dgm:spPr/>
      <dgm:t>
        <a:bodyPr/>
        <a:lstStyle/>
        <a:p>
          <a:endParaRPr lang="en-US"/>
        </a:p>
      </dgm:t>
    </dgm:pt>
    <dgm:pt modelId="{434A4CA2-B792-4E17-AFAC-26432D944BB6}">
      <dgm:prSet phldrT="[Text]"/>
      <dgm:spPr/>
      <dgm:t>
        <a:bodyPr/>
        <a:lstStyle/>
        <a:p>
          <a:r>
            <a:rPr lang="en-US" dirty="0" smtClean="0"/>
            <a:t>human (?)</a:t>
          </a:r>
          <a:endParaRPr lang="en-US" dirty="0"/>
        </a:p>
      </dgm:t>
    </dgm:pt>
    <dgm:pt modelId="{A34C02E3-3524-4A4D-B46B-DE641B201AFA}" type="parTrans" cxnId="{1A75395A-6A6A-455F-A043-B8FF21DE61CB}">
      <dgm:prSet/>
      <dgm:spPr/>
      <dgm:t>
        <a:bodyPr/>
        <a:lstStyle/>
        <a:p>
          <a:endParaRPr lang="en-US"/>
        </a:p>
      </dgm:t>
    </dgm:pt>
    <dgm:pt modelId="{29BC3505-50EC-41D6-9AFE-DF6CECEEC417}" type="sibTrans" cxnId="{1A75395A-6A6A-455F-A043-B8FF21DE61CB}">
      <dgm:prSet/>
      <dgm:spPr/>
      <dgm:t>
        <a:bodyPr/>
        <a:lstStyle/>
        <a:p>
          <a:endParaRPr lang="en-US"/>
        </a:p>
      </dgm:t>
    </dgm:pt>
    <dgm:pt modelId="{D5226671-22A6-4783-A92D-846BB8C153B3}">
      <dgm:prSet phldrT="[Text]"/>
      <dgm:spPr/>
      <dgm:t>
        <a:bodyPr/>
        <a:lstStyle/>
        <a:p>
          <a:r>
            <a:rPr lang="en-US" dirty="0" smtClean="0"/>
            <a:t>C source</a:t>
          </a:r>
          <a:endParaRPr lang="en-US" dirty="0"/>
        </a:p>
      </dgm:t>
    </dgm:pt>
    <dgm:pt modelId="{E25BD898-D945-44C2-8B6D-4BD27523A6A3}" type="parTrans" cxnId="{1FC83986-1AD0-40A9-B111-27239AC859CE}">
      <dgm:prSet/>
      <dgm:spPr/>
      <dgm:t>
        <a:bodyPr/>
        <a:lstStyle/>
        <a:p>
          <a:endParaRPr lang="en-US"/>
        </a:p>
      </dgm:t>
    </dgm:pt>
    <dgm:pt modelId="{7603FE20-465B-4DE0-AA4C-AFA5C2D34BB7}" type="sibTrans" cxnId="{1FC83986-1AD0-40A9-B111-27239AC859CE}">
      <dgm:prSet/>
      <dgm:spPr/>
      <dgm:t>
        <a:bodyPr/>
        <a:lstStyle/>
        <a:p>
          <a:endParaRPr lang="en-US"/>
        </a:p>
      </dgm:t>
    </dgm:pt>
    <dgm:pt modelId="{8A8E0CD6-3C78-4285-903D-7935ABCB37CA}">
      <dgm:prSet phldrT="[Text]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/>
            <a:t>ld</a:t>
          </a:r>
          <a:endParaRPr lang="en-US" dirty="0"/>
        </a:p>
      </dgm:t>
    </dgm:pt>
    <dgm:pt modelId="{70B73BD2-1061-41F8-A78C-F086E59B35B6}" type="parTrans" cxnId="{F20D8AEE-D7DC-42A4-95D6-83ECA564FACB}">
      <dgm:prSet/>
      <dgm:spPr/>
      <dgm:t>
        <a:bodyPr/>
        <a:lstStyle/>
        <a:p>
          <a:endParaRPr lang="en-US"/>
        </a:p>
      </dgm:t>
    </dgm:pt>
    <dgm:pt modelId="{3DDA1925-C735-4088-BFFB-4F7AD306131A}" type="sibTrans" cxnId="{F20D8AEE-D7DC-42A4-95D6-83ECA564FACB}">
      <dgm:prSet/>
      <dgm:spPr/>
      <dgm:t>
        <a:bodyPr/>
        <a:lstStyle/>
        <a:p>
          <a:endParaRPr lang="en-US"/>
        </a:p>
      </dgm:t>
    </dgm:pt>
    <dgm:pt modelId="{DA1D33AE-5BF3-49BB-84FE-9F2C88077BA4}">
      <dgm:prSet phldrT="[Text]"/>
      <dgm:spPr/>
      <dgm:t>
        <a:bodyPr/>
        <a:lstStyle/>
        <a:p>
          <a:r>
            <a:rPr lang="en-US" dirty="0" smtClean="0"/>
            <a:t>Executable</a:t>
          </a:r>
          <a:endParaRPr lang="en-US" dirty="0"/>
        </a:p>
      </dgm:t>
    </dgm:pt>
    <dgm:pt modelId="{F6879DC9-E065-4D5B-9E25-A2890C4DB775}" type="parTrans" cxnId="{A7A716E1-94DF-42C8-9350-5DB91409C67D}">
      <dgm:prSet/>
      <dgm:spPr/>
      <dgm:t>
        <a:bodyPr/>
        <a:lstStyle/>
        <a:p>
          <a:endParaRPr lang="en-US"/>
        </a:p>
      </dgm:t>
    </dgm:pt>
    <dgm:pt modelId="{73395889-B54C-4D7B-B5A0-4CDEAFC48E08}" type="sibTrans" cxnId="{A7A716E1-94DF-42C8-9350-5DB91409C67D}">
      <dgm:prSet/>
      <dgm:spPr/>
      <dgm:t>
        <a:bodyPr/>
        <a:lstStyle/>
        <a:p>
          <a:endParaRPr lang="en-US"/>
        </a:p>
      </dgm:t>
    </dgm:pt>
    <dgm:pt modelId="{BEB45DDD-5116-46A7-849C-C272F89F523B}">
      <dgm:prSet phldrT="[Text]"/>
      <dgm:spPr/>
      <dgm:t>
        <a:bodyPr/>
        <a:lstStyle/>
        <a:p>
          <a:r>
            <a:rPr lang="en-US" dirty="0" smtClean="0">
              <a:latin typeface="Consolas" pitchFamily="49" charset="0"/>
            </a:rPr>
            <a:t>cpp0</a:t>
          </a:r>
          <a:endParaRPr lang="en-US" dirty="0"/>
        </a:p>
      </dgm:t>
    </dgm:pt>
    <dgm:pt modelId="{3BEE5FB1-A2CD-4969-B64C-7B33E8596BF1}" type="parTrans" cxnId="{42AD466A-BFCC-433B-9C7B-F12587AFAF10}">
      <dgm:prSet/>
      <dgm:spPr/>
      <dgm:t>
        <a:bodyPr/>
        <a:lstStyle/>
        <a:p>
          <a:endParaRPr lang="en-US"/>
        </a:p>
      </dgm:t>
    </dgm:pt>
    <dgm:pt modelId="{4393CB42-4CB0-41CE-BF0A-4565FAB7B404}" type="sibTrans" cxnId="{42AD466A-BFCC-433B-9C7B-F12587AFAF10}">
      <dgm:prSet/>
      <dgm:spPr/>
      <dgm:t>
        <a:bodyPr/>
        <a:lstStyle/>
        <a:p>
          <a:endParaRPr lang="en-US"/>
        </a:p>
      </dgm:t>
    </dgm:pt>
    <dgm:pt modelId="{3EE86D6D-7DF3-40C6-94DE-1DED31320E47}">
      <dgm:prSet phldrT="[Text]"/>
      <dgm:spPr/>
      <dgm:t>
        <a:bodyPr/>
        <a:lstStyle/>
        <a:p>
          <a:r>
            <a:rPr lang="en-US" dirty="0" smtClean="0"/>
            <a:t>Object code for inits</a:t>
          </a:r>
          <a:endParaRPr lang="en-US" dirty="0"/>
        </a:p>
      </dgm:t>
    </dgm:pt>
    <dgm:pt modelId="{A0A991E5-3751-403E-8243-E92FB13E0147}" type="parTrans" cxnId="{C6A1D2FC-4507-4BA5-9E9D-1FA423586128}">
      <dgm:prSet/>
      <dgm:spPr/>
      <dgm:t>
        <a:bodyPr/>
        <a:lstStyle/>
        <a:p>
          <a:endParaRPr lang="en-US"/>
        </a:p>
      </dgm:t>
    </dgm:pt>
    <dgm:pt modelId="{473DEB75-6ABE-4CE7-B109-52842A5FDDE6}" type="sibTrans" cxnId="{C6A1D2FC-4507-4BA5-9E9D-1FA423586128}">
      <dgm:prSet/>
      <dgm:spPr/>
      <dgm:t>
        <a:bodyPr/>
        <a:lstStyle/>
        <a:p>
          <a:endParaRPr lang="en-US"/>
        </a:p>
      </dgm:t>
    </dgm:pt>
    <dgm:pt modelId="{FCB091DF-99F1-45D0-8D73-8F6B7C03605C}">
      <dgm:prSet phldrT="[Text]"/>
      <dgm:spPr/>
      <dgm:t>
        <a:bodyPr/>
        <a:lstStyle/>
        <a:p>
          <a:r>
            <a:rPr lang="en-US" dirty="0" smtClean="0"/>
            <a:t>Shared library</a:t>
          </a:r>
          <a:endParaRPr lang="en-US" dirty="0"/>
        </a:p>
      </dgm:t>
    </dgm:pt>
    <dgm:pt modelId="{2263A2AD-929E-4001-A379-303808CA4DC8}" type="parTrans" cxnId="{A8AF955E-5344-484C-BF47-5479E550C7D3}">
      <dgm:prSet/>
      <dgm:spPr/>
      <dgm:t>
        <a:bodyPr/>
        <a:lstStyle/>
        <a:p>
          <a:endParaRPr lang="en-US"/>
        </a:p>
      </dgm:t>
    </dgm:pt>
    <dgm:pt modelId="{A0CB29BF-8839-4A03-909E-D79D0AE65D24}" type="sibTrans" cxnId="{A8AF955E-5344-484C-BF47-5479E550C7D3}">
      <dgm:prSet/>
      <dgm:spPr/>
      <dgm:t>
        <a:bodyPr/>
        <a:lstStyle/>
        <a:p>
          <a:endParaRPr lang="en-US"/>
        </a:p>
      </dgm:t>
    </dgm:pt>
    <dgm:pt modelId="{01CB5690-F442-44AB-96CA-14692E97CE69}" type="pres">
      <dgm:prSet presAssocID="{F6EEFC30-5FC7-48F2-876F-AA12099AAF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73271E-2649-4CEB-9AA6-B71E085FE152}" type="pres">
      <dgm:prSet presAssocID="{8A8E0CD6-3C78-4285-903D-7935ABCB37CA}" presName="boxAndChildren" presStyleCnt="0"/>
      <dgm:spPr/>
      <dgm:t>
        <a:bodyPr/>
        <a:lstStyle/>
        <a:p>
          <a:endParaRPr lang="en-US"/>
        </a:p>
      </dgm:t>
    </dgm:pt>
    <dgm:pt modelId="{C565B94F-265F-4C26-80AB-89488220D340}" type="pres">
      <dgm:prSet presAssocID="{8A8E0CD6-3C78-4285-903D-7935ABCB37CA}" presName="parentTextBox" presStyleLbl="node1" presStyleIdx="0" presStyleCnt="6"/>
      <dgm:spPr/>
      <dgm:t>
        <a:bodyPr/>
        <a:lstStyle/>
        <a:p>
          <a:endParaRPr lang="en-US"/>
        </a:p>
      </dgm:t>
    </dgm:pt>
    <dgm:pt modelId="{A6BF0077-4197-4090-8A36-25CEFECD9C7D}" type="pres">
      <dgm:prSet presAssocID="{8A8E0CD6-3C78-4285-903D-7935ABCB37CA}" presName="entireBox" presStyleLbl="node1" presStyleIdx="0" presStyleCnt="6"/>
      <dgm:spPr/>
      <dgm:t>
        <a:bodyPr/>
        <a:lstStyle/>
        <a:p>
          <a:endParaRPr lang="en-US"/>
        </a:p>
      </dgm:t>
    </dgm:pt>
    <dgm:pt modelId="{5E0D4F46-680D-4C43-92CF-7E3227BEFEF3}" type="pres">
      <dgm:prSet presAssocID="{8A8E0CD6-3C78-4285-903D-7935ABCB37CA}" presName="descendantBox" presStyleCnt="0"/>
      <dgm:spPr/>
      <dgm:t>
        <a:bodyPr/>
        <a:lstStyle/>
        <a:p>
          <a:endParaRPr lang="en-US"/>
        </a:p>
      </dgm:t>
    </dgm:pt>
    <dgm:pt modelId="{873056C5-7EA0-4978-B21F-70EA4A7D5C54}" type="pres">
      <dgm:prSet presAssocID="{DA1D33AE-5BF3-49BB-84FE-9F2C88077BA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5C6A7-64A7-4DB5-A8F0-751072FD2E3C}" type="pres">
      <dgm:prSet presAssocID="{FCB091DF-99F1-45D0-8D73-8F6B7C03605C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23D20-809F-4C87-8899-12FD0DF530D6}" type="pres">
      <dgm:prSet presAssocID="{E8DE7EB5-8FC5-4167-8589-092CA9210534}" presName="sp" presStyleCnt="0"/>
      <dgm:spPr/>
      <dgm:t>
        <a:bodyPr/>
        <a:lstStyle/>
        <a:p>
          <a:endParaRPr lang="en-US"/>
        </a:p>
      </dgm:t>
    </dgm:pt>
    <dgm:pt modelId="{5424C3CE-59B8-47A9-B6C7-0ECB47BB4D5B}" type="pres">
      <dgm:prSet presAssocID="{83D0F234-04F4-4F53-B4FC-7048F7612893}" presName="arrowAndChildren" presStyleCnt="0"/>
      <dgm:spPr/>
      <dgm:t>
        <a:bodyPr/>
        <a:lstStyle/>
        <a:p>
          <a:endParaRPr lang="en-US"/>
        </a:p>
      </dgm:t>
    </dgm:pt>
    <dgm:pt modelId="{94DD917A-7E7C-4EA6-A900-56F4AFC66E51}" type="pres">
      <dgm:prSet presAssocID="{83D0F234-04F4-4F53-B4FC-7048F7612893}" presName="parentTextArrow" presStyleLbl="node1" presStyleIdx="0" presStyleCnt="6"/>
      <dgm:spPr/>
      <dgm:t>
        <a:bodyPr/>
        <a:lstStyle/>
        <a:p>
          <a:endParaRPr lang="en-US"/>
        </a:p>
      </dgm:t>
    </dgm:pt>
    <dgm:pt modelId="{4792BB13-B664-407D-877B-EFACC4A6EBEE}" type="pres">
      <dgm:prSet presAssocID="{83D0F234-04F4-4F53-B4FC-7048F7612893}" presName="arrow" presStyleLbl="node1" presStyleIdx="1" presStyleCnt="6"/>
      <dgm:spPr/>
      <dgm:t>
        <a:bodyPr/>
        <a:lstStyle/>
        <a:p>
          <a:endParaRPr lang="en-US"/>
        </a:p>
      </dgm:t>
    </dgm:pt>
    <dgm:pt modelId="{26053B13-AB55-4361-8136-21483F706374}" type="pres">
      <dgm:prSet presAssocID="{83D0F234-04F4-4F53-B4FC-7048F7612893}" presName="descendantArrow" presStyleCnt="0"/>
      <dgm:spPr/>
      <dgm:t>
        <a:bodyPr/>
        <a:lstStyle/>
        <a:p>
          <a:endParaRPr lang="en-US"/>
        </a:p>
      </dgm:t>
    </dgm:pt>
    <dgm:pt modelId="{709636EE-A95E-426C-845A-8D93ACB2E156}" type="pres">
      <dgm:prSet presAssocID="{03E4DB75-4C98-4276-9BE5-A49274CC0D1D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C75C6-CECE-42A7-BFDB-2D47D4983779}" type="pres">
      <dgm:prSet presAssocID="{3EE86D6D-7DF3-40C6-94DE-1DED31320E47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5069E-0B24-4F09-8BF7-B7B8BE36233F}" type="pres">
      <dgm:prSet presAssocID="{870DD9C1-97F7-4BC6-9C6B-14597571E4E7}" presName="sp" presStyleCnt="0"/>
      <dgm:spPr/>
      <dgm:t>
        <a:bodyPr/>
        <a:lstStyle/>
        <a:p>
          <a:endParaRPr lang="en-US"/>
        </a:p>
      </dgm:t>
    </dgm:pt>
    <dgm:pt modelId="{4199EBCC-125E-4A2B-BE36-55EE9AE2CE96}" type="pres">
      <dgm:prSet presAssocID="{6B214019-2946-44D8-B346-F644221469DB}" presName="arrowAndChildren" presStyleCnt="0"/>
      <dgm:spPr/>
      <dgm:t>
        <a:bodyPr/>
        <a:lstStyle/>
        <a:p>
          <a:endParaRPr lang="en-US"/>
        </a:p>
      </dgm:t>
    </dgm:pt>
    <dgm:pt modelId="{D3FA9FBB-DE48-4846-A2D0-FF6BA9B7D8BA}" type="pres">
      <dgm:prSet presAssocID="{6B214019-2946-44D8-B346-F644221469DB}" presName="parentTextArrow" presStyleLbl="node1" presStyleIdx="1" presStyleCnt="6"/>
      <dgm:spPr/>
      <dgm:t>
        <a:bodyPr/>
        <a:lstStyle/>
        <a:p>
          <a:endParaRPr lang="en-US"/>
        </a:p>
      </dgm:t>
    </dgm:pt>
    <dgm:pt modelId="{6E978FF5-4268-4693-B887-417C1D544032}" type="pres">
      <dgm:prSet presAssocID="{6B214019-2946-44D8-B346-F644221469DB}" presName="arrow" presStyleLbl="node1" presStyleIdx="2" presStyleCnt="6"/>
      <dgm:spPr/>
      <dgm:t>
        <a:bodyPr/>
        <a:lstStyle/>
        <a:p>
          <a:endParaRPr lang="en-US"/>
        </a:p>
      </dgm:t>
    </dgm:pt>
    <dgm:pt modelId="{7DA16C33-373F-4C4A-98CC-6A429E4B43BF}" type="pres">
      <dgm:prSet presAssocID="{6B214019-2946-44D8-B346-F644221469DB}" presName="descendantArrow" presStyleCnt="0"/>
      <dgm:spPr/>
      <dgm:t>
        <a:bodyPr/>
        <a:lstStyle/>
        <a:p>
          <a:endParaRPr lang="en-US"/>
        </a:p>
      </dgm:t>
    </dgm:pt>
    <dgm:pt modelId="{202A8D0D-FE39-4863-AA06-70A8FF48784D}" type="pres">
      <dgm:prSet presAssocID="{3169A226-D0EC-427A-AC2A-E3D2EA864638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2BCE13-5E5D-41B8-811A-A12330E49D52}" type="pres">
      <dgm:prSet presAssocID="{D10F3CC2-7C12-40C9-8CB6-3D073805E533}" presName="sp" presStyleCnt="0"/>
      <dgm:spPr/>
      <dgm:t>
        <a:bodyPr/>
        <a:lstStyle/>
        <a:p>
          <a:endParaRPr lang="en-US"/>
        </a:p>
      </dgm:t>
    </dgm:pt>
    <dgm:pt modelId="{C32D9019-112A-4C26-A31C-AEC38A2EAF8B}" type="pres">
      <dgm:prSet presAssocID="{D9016487-6B45-4684-849A-F9A06A9474D8}" presName="arrowAndChildren" presStyleCnt="0"/>
      <dgm:spPr/>
      <dgm:t>
        <a:bodyPr/>
        <a:lstStyle/>
        <a:p>
          <a:endParaRPr lang="en-US"/>
        </a:p>
      </dgm:t>
    </dgm:pt>
    <dgm:pt modelId="{B23291A1-621F-4B74-8E6D-CA36001399D6}" type="pres">
      <dgm:prSet presAssocID="{D9016487-6B45-4684-849A-F9A06A9474D8}" presName="parentTextArrow" presStyleLbl="node1" presStyleIdx="2" presStyleCnt="6"/>
      <dgm:spPr/>
      <dgm:t>
        <a:bodyPr/>
        <a:lstStyle/>
        <a:p>
          <a:endParaRPr lang="en-US"/>
        </a:p>
      </dgm:t>
    </dgm:pt>
    <dgm:pt modelId="{D00E31A6-A683-460B-9B4F-CBCCCC3343CC}" type="pres">
      <dgm:prSet presAssocID="{D9016487-6B45-4684-849A-F9A06A9474D8}" presName="arrow" presStyleLbl="node1" presStyleIdx="3" presStyleCnt="6"/>
      <dgm:spPr/>
      <dgm:t>
        <a:bodyPr/>
        <a:lstStyle/>
        <a:p>
          <a:endParaRPr lang="en-US"/>
        </a:p>
      </dgm:t>
    </dgm:pt>
    <dgm:pt modelId="{EAF880F6-56FA-421C-B120-B007D75E6D6B}" type="pres">
      <dgm:prSet presAssocID="{D9016487-6B45-4684-849A-F9A06A9474D8}" presName="descendantArrow" presStyleCnt="0"/>
      <dgm:spPr/>
      <dgm:t>
        <a:bodyPr/>
        <a:lstStyle/>
        <a:p>
          <a:endParaRPr lang="en-US"/>
        </a:p>
      </dgm:t>
    </dgm:pt>
    <dgm:pt modelId="{379884AF-2ED7-4070-9A5D-42ACCAC990AC}" type="pres">
      <dgm:prSet presAssocID="{5E31F1F2-A0DF-41CE-A0D3-0E4DF65B3B4B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C692F-C9D1-4E0E-9BED-9C0CBCBCB6B5}" type="pres">
      <dgm:prSet presAssocID="{4393CB42-4CB0-41CE-BF0A-4565FAB7B404}" presName="sp" presStyleCnt="0"/>
      <dgm:spPr/>
      <dgm:t>
        <a:bodyPr/>
        <a:lstStyle/>
        <a:p>
          <a:endParaRPr lang="en-US"/>
        </a:p>
      </dgm:t>
    </dgm:pt>
    <dgm:pt modelId="{0E032A61-800F-40AB-8C92-0B7C720F4363}" type="pres">
      <dgm:prSet presAssocID="{BEB45DDD-5116-46A7-849C-C272F89F523B}" presName="arrowAndChildren" presStyleCnt="0"/>
      <dgm:spPr/>
      <dgm:t>
        <a:bodyPr/>
        <a:lstStyle/>
        <a:p>
          <a:endParaRPr lang="en-US"/>
        </a:p>
      </dgm:t>
    </dgm:pt>
    <dgm:pt modelId="{E9E7DBEB-E10A-4D85-BB4D-572C63841543}" type="pres">
      <dgm:prSet presAssocID="{BEB45DDD-5116-46A7-849C-C272F89F523B}" presName="parentTextArrow" presStyleLbl="node1" presStyleIdx="3" presStyleCnt="6"/>
      <dgm:spPr/>
      <dgm:t>
        <a:bodyPr/>
        <a:lstStyle/>
        <a:p>
          <a:endParaRPr lang="en-US"/>
        </a:p>
      </dgm:t>
    </dgm:pt>
    <dgm:pt modelId="{E8A8A36E-ACE9-491B-9033-8C53D20230CF}" type="pres">
      <dgm:prSet presAssocID="{BEB45DDD-5116-46A7-849C-C272F89F523B}" presName="arrow" presStyleLbl="node1" presStyleIdx="4" presStyleCnt="6"/>
      <dgm:spPr/>
      <dgm:t>
        <a:bodyPr/>
        <a:lstStyle/>
        <a:p>
          <a:endParaRPr lang="en-US"/>
        </a:p>
      </dgm:t>
    </dgm:pt>
    <dgm:pt modelId="{CABB3E53-8372-4D47-99DA-FC8259F88313}" type="pres">
      <dgm:prSet presAssocID="{BEB45DDD-5116-46A7-849C-C272F89F523B}" presName="descendantArrow" presStyleCnt="0"/>
      <dgm:spPr/>
      <dgm:t>
        <a:bodyPr/>
        <a:lstStyle/>
        <a:p>
          <a:endParaRPr lang="en-US"/>
        </a:p>
      </dgm:t>
    </dgm:pt>
    <dgm:pt modelId="{4B6E7601-B71A-40CE-87A1-B7DC585AD650}" type="pres">
      <dgm:prSet presAssocID="{5AB2002C-5116-4CC2-B41A-968283325A43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68623-EEB8-4731-AC9F-894E2D32A05D}" type="pres">
      <dgm:prSet presAssocID="{29BC3505-50EC-41D6-9AFE-DF6CECEEC417}" presName="sp" presStyleCnt="0"/>
      <dgm:spPr/>
      <dgm:t>
        <a:bodyPr/>
        <a:lstStyle/>
        <a:p>
          <a:endParaRPr lang="en-US"/>
        </a:p>
      </dgm:t>
    </dgm:pt>
    <dgm:pt modelId="{A8AC5A0F-0606-4C3A-91FD-2A46E7876B32}" type="pres">
      <dgm:prSet presAssocID="{434A4CA2-B792-4E17-AFAC-26432D944BB6}" presName="arrowAndChildren" presStyleCnt="0"/>
      <dgm:spPr/>
      <dgm:t>
        <a:bodyPr/>
        <a:lstStyle/>
        <a:p>
          <a:endParaRPr lang="en-US"/>
        </a:p>
      </dgm:t>
    </dgm:pt>
    <dgm:pt modelId="{DC375ADA-9C48-43DD-BA64-77BCE42207F6}" type="pres">
      <dgm:prSet presAssocID="{434A4CA2-B792-4E17-AFAC-26432D944BB6}" presName="parentTextArrow" presStyleLbl="node1" presStyleIdx="4" presStyleCnt="6"/>
      <dgm:spPr/>
      <dgm:t>
        <a:bodyPr/>
        <a:lstStyle/>
        <a:p>
          <a:endParaRPr lang="en-US"/>
        </a:p>
      </dgm:t>
    </dgm:pt>
    <dgm:pt modelId="{F15BD42E-E89F-45E3-BCE5-4410662EDD2F}" type="pres">
      <dgm:prSet presAssocID="{434A4CA2-B792-4E17-AFAC-26432D944BB6}" presName="arrow" presStyleLbl="node1" presStyleIdx="5" presStyleCnt="6"/>
      <dgm:spPr/>
      <dgm:t>
        <a:bodyPr/>
        <a:lstStyle/>
        <a:p>
          <a:endParaRPr lang="en-US"/>
        </a:p>
      </dgm:t>
    </dgm:pt>
    <dgm:pt modelId="{56DC44EC-8738-4EA1-8FDF-EBDB15ABF6E1}" type="pres">
      <dgm:prSet presAssocID="{434A4CA2-B792-4E17-AFAC-26432D944BB6}" presName="descendantArrow" presStyleCnt="0"/>
      <dgm:spPr/>
      <dgm:t>
        <a:bodyPr/>
        <a:lstStyle/>
        <a:p>
          <a:endParaRPr lang="en-US"/>
        </a:p>
      </dgm:t>
    </dgm:pt>
    <dgm:pt modelId="{8B80C312-0150-4F57-9746-C318928F360C}" type="pres">
      <dgm:prSet presAssocID="{D5226671-22A6-4783-A92D-846BB8C153B3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D113A2-1F9A-4E30-8961-47F718F7B36D}" type="presOf" srcId="{6B214019-2946-44D8-B346-F644221469DB}" destId="{D3FA9FBB-DE48-4846-A2D0-FF6BA9B7D8BA}" srcOrd="0" destOrd="0" presId="urn:microsoft.com/office/officeart/2005/8/layout/process4"/>
    <dgm:cxn modelId="{42AD466A-BFCC-433B-9C7B-F12587AFAF10}" srcId="{F6EEFC30-5FC7-48F2-876F-AA12099AAF0B}" destId="{BEB45DDD-5116-46A7-849C-C272F89F523B}" srcOrd="1" destOrd="0" parTransId="{3BEE5FB1-A2CD-4969-B64C-7B33E8596BF1}" sibTransId="{4393CB42-4CB0-41CE-BF0A-4565FAB7B404}"/>
    <dgm:cxn modelId="{9CBA28A8-F3BD-4B69-8D67-80BB53E9BBAD}" srcId="{D9016487-6B45-4684-849A-F9A06A9474D8}" destId="{5E31F1F2-A0DF-41CE-A0D3-0E4DF65B3B4B}" srcOrd="0" destOrd="0" parTransId="{0E45E646-AB1B-4D87-B46E-D126726D102F}" sibTransId="{3F2E91E0-628E-4974-86E9-139E594DE83A}"/>
    <dgm:cxn modelId="{39602BB2-76CB-4643-9D52-D818A8244CFE}" type="presOf" srcId="{D9016487-6B45-4684-849A-F9A06A9474D8}" destId="{B23291A1-621F-4B74-8E6D-CA36001399D6}" srcOrd="0" destOrd="0" presId="urn:microsoft.com/office/officeart/2005/8/layout/process4"/>
    <dgm:cxn modelId="{1EAB57AC-B7D4-411F-B7B9-C4787675B1DF}" type="presOf" srcId="{BEB45DDD-5116-46A7-849C-C272F89F523B}" destId="{E8A8A36E-ACE9-491B-9033-8C53D20230CF}" srcOrd="1" destOrd="0" presId="urn:microsoft.com/office/officeart/2005/8/layout/process4"/>
    <dgm:cxn modelId="{FD4BF258-2BD4-4570-A2A1-829B11D18C1E}" srcId="{F6EEFC30-5FC7-48F2-876F-AA12099AAF0B}" destId="{83D0F234-04F4-4F53-B4FC-7048F7612893}" srcOrd="4" destOrd="0" parTransId="{2CE30A32-539C-4043-BC58-E89937BFAD74}" sibTransId="{E8DE7EB5-8FC5-4167-8589-092CA9210534}"/>
    <dgm:cxn modelId="{39C0491E-F20A-4C2F-9631-D5A19E5B8604}" type="presOf" srcId="{FCB091DF-99F1-45D0-8D73-8F6B7C03605C}" destId="{BB65C6A7-64A7-4DB5-A8F0-751072FD2E3C}" srcOrd="0" destOrd="0" presId="urn:microsoft.com/office/officeart/2005/8/layout/process4"/>
    <dgm:cxn modelId="{A2359F77-A091-4A62-88D2-3850079C991F}" type="presOf" srcId="{F6EEFC30-5FC7-48F2-876F-AA12099AAF0B}" destId="{01CB5690-F442-44AB-96CA-14692E97CE69}" srcOrd="0" destOrd="0" presId="urn:microsoft.com/office/officeart/2005/8/layout/process4"/>
    <dgm:cxn modelId="{4991A146-B289-4D4D-A2FC-060EA37B89C9}" type="presOf" srcId="{DA1D33AE-5BF3-49BB-84FE-9F2C88077BA4}" destId="{873056C5-7EA0-4978-B21F-70EA4A7D5C54}" srcOrd="0" destOrd="0" presId="urn:microsoft.com/office/officeart/2005/8/layout/process4"/>
    <dgm:cxn modelId="{C0207233-4A4F-4697-A505-0FD835A624E8}" type="presOf" srcId="{D5226671-22A6-4783-A92D-846BB8C153B3}" destId="{8B80C312-0150-4F57-9746-C318928F360C}" srcOrd="0" destOrd="0" presId="urn:microsoft.com/office/officeart/2005/8/layout/process4"/>
    <dgm:cxn modelId="{C6A1D2FC-4507-4BA5-9E9D-1FA423586128}" srcId="{83D0F234-04F4-4F53-B4FC-7048F7612893}" destId="{3EE86D6D-7DF3-40C6-94DE-1DED31320E47}" srcOrd="1" destOrd="0" parTransId="{A0A991E5-3751-403E-8243-E92FB13E0147}" sibTransId="{473DEB75-6ABE-4CE7-B109-52842A5FDDE6}"/>
    <dgm:cxn modelId="{5C71FC84-7487-4032-9778-7DBE18005264}" type="presOf" srcId="{434A4CA2-B792-4E17-AFAC-26432D944BB6}" destId="{F15BD42E-E89F-45E3-BCE5-4410662EDD2F}" srcOrd="1" destOrd="0" presId="urn:microsoft.com/office/officeart/2005/8/layout/process4"/>
    <dgm:cxn modelId="{0FB3AB4C-86E0-4DEF-9C61-97770C580866}" type="presOf" srcId="{3169A226-D0EC-427A-AC2A-E3D2EA864638}" destId="{202A8D0D-FE39-4863-AA06-70A8FF48784D}" srcOrd="0" destOrd="0" presId="urn:microsoft.com/office/officeart/2005/8/layout/process4"/>
    <dgm:cxn modelId="{89EA5148-54A6-4DC1-9D7F-D8CF2CC82C47}" type="presOf" srcId="{03E4DB75-4C98-4276-9BE5-A49274CC0D1D}" destId="{709636EE-A95E-426C-845A-8D93ACB2E156}" srcOrd="0" destOrd="0" presId="urn:microsoft.com/office/officeart/2005/8/layout/process4"/>
    <dgm:cxn modelId="{12AA6FFB-C0B2-4858-B6B7-CB8DEFDC5B75}" type="presOf" srcId="{8A8E0CD6-3C78-4285-903D-7935ABCB37CA}" destId="{C565B94F-265F-4C26-80AB-89488220D340}" srcOrd="0" destOrd="0" presId="urn:microsoft.com/office/officeart/2005/8/layout/process4"/>
    <dgm:cxn modelId="{56DE2CD7-853E-4F2C-B06E-D2619DAF63B5}" srcId="{6B214019-2946-44D8-B346-F644221469DB}" destId="{3169A226-D0EC-427A-AC2A-E3D2EA864638}" srcOrd="0" destOrd="0" parTransId="{CC855780-E209-4C51-A1B2-63FBFBAC8FC6}" sibTransId="{B0A66F8C-4EB4-4A15-81ED-9738CE0BB51F}"/>
    <dgm:cxn modelId="{15B1B2CF-0720-4F84-96F5-A17BFF747C68}" type="presOf" srcId="{5AB2002C-5116-4CC2-B41A-968283325A43}" destId="{4B6E7601-B71A-40CE-87A1-B7DC585AD650}" srcOrd="0" destOrd="0" presId="urn:microsoft.com/office/officeart/2005/8/layout/process4"/>
    <dgm:cxn modelId="{2BB8585E-988F-404B-B6EE-6D7707E5C10E}" type="presOf" srcId="{83D0F234-04F4-4F53-B4FC-7048F7612893}" destId="{4792BB13-B664-407D-877B-EFACC4A6EBEE}" srcOrd="1" destOrd="0" presId="urn:microsoft.com/office/officeart/2005/8/layout/process4"/>
    <dgm:cxn modelId="{D55DCDF2-99FA-4B98-9C3D-4699C5477CCF}" type="presOf" srcId="{5E31F1F2-A0DF-41CE-A0D3-0E4DF65B3B4B}" destId="{379884AF-2ED7-4070-9A5D-42ACCAC990AC}" srcOrd="0" destOrd="0" presId="urn:microsoft.com/office/officeart/2005/8/layout/process4"/>
    <dgm:cxn modelId="{444F8761-D7CF-4D4E-BA4D-3AE063D9B280}" type="presOf" srcId="{8A8E0CD6-3C78-4285-903D-7935ABCB37CA}" destId="{A6BF0077-4197-4090-8A36-25CEFECD9C7D}" srcOrd="1" destOrd="0" presId="urn:microsoft.com/office/officeart/2005/8/layout/process4"/>
    <dgm:cxn modelId="{A7A716E1-94DF-42C8-9350-5DB91409C67D}" srcId="{8A8E0CD6-3C78-4285-903D-7935ABCB37CA}" destId="{DA1D33AE-5BF3-49BB-84FE-9F2C88077BA4}" srcOrd="0" destOrd="0" parTransId="{F6879DC9-E065-4D5B-9E25-A2890C4DB775}" sibTransId="{73395889-B54C-4D7B-B5A0-4CDEAFC48E08}"/>
    <dgm:cxn modelId="{F6C4B1F4-A4C2-404F-AC0B-64647E33E9FE}" type="presOf" srcId="{3EE86D6D-7DF3-40C6-94DE-1DED31320E47}" destId="{FDAC75C6-CECE-42A7-BFDB-2D47D4983779}" srcOrd="0" destOrd="0" presId="urn:microsoft.com/office/officeart/2005/8/layout/process4"/>
    <dgm:cxn modelId="{F20D8AEE-D7DC-42A4-95D6-83ECA564FACB}" srcId="{F6EEFC30-5FC7-48F2-876F-AA12099AAF0B}" destId="{8A8E0CD6-3C78-4285-903D-7935ABCB37CA}" srcOrd="5" destOrd="0" parTransId="{70B73BD2-1061-41F8-A78C-F086E59B35B6}" sibTransId="{3DDA1925-C735-4088-BFFB-4F7AD306131A}"/>
    <dgm:cxn modelId="{C8CBD204-E6E6-4EFC-94C8-6272059F10A7}" type="presOf" srcId="{83D0F234-04F4-4F53-B4FC-7048F7612893}" destId="{94DD917A-7E7C-4EA6-A900-56F4AFC66E51}" srcOrd="0" destOrd="0" presId="urn:microsoft.com/office/officeart/2005/8/layout/process4"/>
    <dgm:cxn modelId="{B3482FF9-594F-4CD8-BECE-FEF89D941A63}" srcId="{F6EEFC30-5FC7-48F2-876F-AA12099AAF0B}" destId="{D9016487-6B45-4684-849A-F9A06A9474D8}" srcOrd="2" destOrd="0" parTransId="{AE21349D-A0AC-4863-8B05-79DCF70DECA6}" sibTransId="{D10F3CC2-7C12-40C9-8CB6-3D073805E533}"/>
    <dgm:cxn modelId="{DAED1EAB-3851-4B3F-9F12-D503126054B3}" type="presOf" srcId="{D9016487-6B45-4684-849A-F9A06A9474D8}" destId="{D00E31A6-A683-460B-9B4F-CBCCCC3343CC}" srcOrd="1" destOrd="0" presId="urn:microsoft.com/office/officeart/2005/8/layout/process4"/>
    <dgm:cxn modelId="{B46C685A-EFEC-4AF4-A0E9-61FDE4361509}" srcId="{83D0F234-04F4-4F53-B4FC-7048F7612893}" destId="{03E4DB75-4C98-4276-9BE5-A49274CC0D1D}" srcOrd="0" destOrd="0" parTransId="{98AF2DEB-4A10-488E-8127-E7AA45A08E08}" sibTransId="{13EBF2B0-A86B-4131-B64E-1E40DD05A930}"/>
    <dgm:cxn modelId="{0D4C80EF-AAE8-4D1D-AFBE-8D230667E98D}" type="presOf" srcId="{6B214019-2946-44D8-B346-F644221469DB}" destId="{6E978FF5-4268-4693-B887-417C1D544032}" srcOrd="1" destOrd="0" presId="urn:microsoft.com/office/officeart/2005/8/layout/process4"/>
    <dgm:cxn modelId="{A0EB8FE5-BB59-4BB9-BCF5-793A6F3138A8}" type="presOf" srcId="{BEB45DDD-5116-46A7-849C-C272F89F523B}" destId="{E9E7DBEB-E10A-4D85-BB4D-572C63841543}" srcOrd="0" destOrd="0" presId="urn:microsoft.com/office/officeart/2005/8/layout/process4"/>
    <dgm:cxn modelId="{1FC83986-1AD0-40A9-B111-27239AC859CE}" srcId="{434A4CA2-B792-4E17-AFAC-26432D944BB6}" destId="{D5226671-22A6-4783-A92D-846BB8C153B3}" srcOrd="0" destOrd="0" parTransId="{E25BD898-D945-44C2-8B6D-4BD27523A6A3}" sibTransId="{7603FE20-465B-4DE0-AA4C-AFA5C2D34BB7}"/>
    <dgm:cxn modelId="{1A75395A-6A6A-455F-A043-B8FF21DE61CB}" srcId="{F6EEFC30-5FC7-48F2-876F-AA12099AAF0B}" destId="{434A4CA2-B792-4E17-AFAC-26432D944BB6}" srcOrd="0" destOrd="0" parTransId="{A34C02E3-3524-4A4D-B46B-DE641B201AFA}" sibTransId="{29BC3505-50EC-41D6-9AFE-DF6CECEEC417}"/>
    <dgm:cxn modelId="{6AE9FE96-70E4-455F-A98B-5DD758029A2A}" type="presOf" srcId="{434A4CA2-B792-4E17-AFAC-26432D944BB6}" destId="{DC375ADA-9C48-43DD-BA64-77BCE42207F6}" srcOrd="0" destOrd="0" presId="urn:microsoft.com/office/officeart/2005/8/layout/process4"/>
    <dgm:cxn modelId="{A8AF955E-5344-484C-BF47-5479E550C7D3}" srcId="{8A8E0CD6-3C78-4285-903D-7935ABCB37CA}" destId="{FCB091DF-99F1-45D0-8D73-8F6B7C03605C}" srcOrd="1" destOrd="0" parTransId="{2263A2AD-929E-4001-A379-303808CA4DC8}" sibTransId="{A0CB29BF-8839-4A03-909E-D79D0AE65D24}"/>
    <dgm:cxn modelId="{1E42CEA7-5945-4419-AC78-CB54B4AF5C45}" srcId="{F6EEFC30-5FC7-48F2-876F-AA12099AAF0B}" destId="{6B214019-2946-44D8-B346-F644221469DB}" srcOrd="3" destOrd="0" parTransId="{B2DCB0BE-C17D-4D5C-A984-1057422FDCC1}" sibTransId="{870DD9C1-97F7-4BC6-9C6B-14597571E4E7}"/>
    <dgm:cxn modelId="{A4106982-F3E7-4F72-B94C-CB0950502F64}" srcId="{BEB45DDD-5116-46A7-849C-C272F89F523B}" destId="{5AB2002C-5116-4CC2-B41A-968283325A43}" srcOrd="0" destOrd="0" parTransId="{C6D76E87-34F2-4AFC-B07C-AD6E0978D296}" sibTransId="{BEDB5D83-7FED-4DFA-98E7-67666B64F9C5}"/>
    <dgm:cxn modelId="{9F981234-1B90-4F0E-BE4E-22330F507DDE}" type="presParOf" srcId="{01CB5690-F442-44AB-96CA-14692E97CE69}" destId="{C973271E-2649-4CEB-9AA6-B71E085FE152}" srcOrd="0" destOrd="0" presId="urn:microsoft.com/office/officeart/2005/8/layout/process4"/>
    <dgm:cxn modelId="{C7F1BFFE-ED1A-40CF-8ABD-F2D42D280063}" type="presParOf" srcId="{C973271E-2649-4CEB-9AA6-B71E085FE152}" destId="{C565B94F-265F-4C26-80AB-89488220D340}" srcOrd="0" destOrd="0" presId="urn:microsoft.com/office/officeart/2005/8/layout/process4"/>
    <dgm:cxn modelId="{608F61FD-0700-4EC5-85D0-3B7C76E49A69}" type="presParOf" srcId="{C973271E-2649-4CEB-9AA6-B71E085FE152}" destId="{A6BF0077-4197-4090-8A36-25CEFECD9C7D}" srcOrd="1" destOrd="0" presId="urn:microsoft.com/office/officeart/2005/8/layout/process4"/>
    <dgm:cxn modelId="{6B3D0C64-8DE4-4C61-B5EB-BA297F250B9F}" type="presParOf" srcId="{C973271E-2649-4CEB-9AA6-B71E085FE152}" destId="{5E0D4F46-680D-4C43-92CF-7E3227BEFEF3}" srcOrd="2" destOrd="0" presId="urn:microsoft.com/office/officeart/2005/8/layout/process4"/>
    <dgm:cxn modelId="{3D1197FC-B4E6-4A34-8AA7-D59DBB6B91A6}" type="presParOf" srcId="{5E0D4F46-680D-4C43-92CF-7E3227BEFEF3}" destId="{873056C5-7EA0-4978-B21F-70EA4A7D5C54}" srcOrd="0" destOrd="0" presId="urn:microsoft.com/office/officeart/2005/8/layout/process4"/>
    <dgm:cxn modelId="{FAF1CD2B-3627-4402-A822-5E964D2D27F6}" type="presParOf" srcId="{5E0D4F46-680D-4C43-92CF-7E3227BEFEF3}" destId="{BB65C6A7-64A7-4DB5-A8F0-751072FD2E3C}" srcOrd="1" destOrd="0" presId="urn:microsoft.com/office/officeart/2005/8/layout/process4"/>
    <dgm:cxn modelId="{FCFD8E73-80E0-4514-84D6-6E1C274FE203}" type="presParOf" srcId="{01CB5690-F442-44AB-96CA-14692E97CE69}" destId="{E7D23D20-809F-4C87-8899-12FD0DF530D6}" srcOrd="1" destOrd="0" presId="urn:microsoft.com/office/officeart/2005/8/layout/process4"/>
    <dgm:cxn modelId="{8819938E-5FCA-49D9-9198-D3341EAA4066}" type="presParOf" srcId="{01CB5690-F442-44AB-96CA-14692E97CE69}" destId="{5424C3CE-59B8-47A9-B6C7-0ECB47BB4D5B}" srcOrd="2" destOrd="0" presId="urn:microsoft.com/office/officeart/2005/8/layout/process4"/>
    <dgm:cxn modelId="{FED2F5DD-038B-4DED-A1A2-5E52B973D2D0}" type="presParOf" srcId="{5424C3CE-59B8-47A9-B6C7-0ECB47BB4D5B}" destId="{94DD917A-7E7C-4EA6-A900-56F4AFC66E51}" srcOrd="0" destOrd="0" presId="urn:microsoft.com/office/officeart/2005/8/layout/process4"/>
    <dgm:cxn modelId="{3CB25284-F7B2-43ED-94AB-1E025496953B}" type="presParOf" srcId="{5424C3CE-59B8-47A9-B6C7-0ECB47BB4D5B}" destId="{4792BB13-B664-407D-877B-EFACC4A6EBEE}" srcOrd="1" destOrd="0" presId="urn:microsoft.com/office/officeart/2005/8/layout/process4"/>
    <dgm:cxn modelId="{403DC9C6-8D2B-407B-A286-389A2C312500}" type="presParOf" srcId="{5424C3CE-59B8-47A9-B6C7-0ECB47BB4D5B}" destId="{26053B13-AB55-4361-8136-21483F706374}" srcOrd="2" destOrd="0" presId="urn:microsoft.com/office/officeart/2005/8/layout/process4"/>
    <dgm:cxn modelId="{BAE96A31-3C97-4B04-B92A-E3F464A36F27}" type="presParOf" srcId="{26053B13-AB55-4361-8136-21483F706374}" destId="{709636EE-A95E-426C-845A-8D93ACB2E156}" srcOrd="0" destOrd="0" presId="urn:microsoft.com/office/officeart/2005/8/layout/process4"/>
    <dgm:cxn modelId="{8E8A713A-4552-4490-8868-BA052E0B924C}" type="presParOf" srcId="{26053B13-AB55-4361-8136-21483F706374}" destId="{FDAC75C6-CECE-42A7-BFDB-2D47D4983779}" srcOrd="1" destOrd="0" presId="urn:microsoft.com/office/officeart/2005/8/layout/process4"/>
    <dgm:cxn modelId="{A4A9DAA3-93EC-4BA4-BD51-A2E0F9881573}" type="presParOf" srcId="{01CB5690-F442-44AB-96CA-14692E97CE69}" destId="{3155069E-0B24-4F09-8BF7-B7B8BE36233F}" srcOrd="3" destOrd="0" presId="urn:microsoft.com/office/officeart/2005/8/layout/process4"/>
    <dgm:cxn modelId="{71386870-88DC-48B1-A350-5FDC45D79706}" type="presParOf" srcId="{01CB5690-F442-44AB-96CA-14692E97CE69}" destId="{4199EBCC-125E-4A2B-BE36-55EE9AE2CE96}" srcOrd="4" destOrd="0" presId="urn:microsoft.com/office/officeart/2005/8/layout/process4"/>
    <dgm:cxn modelId="{5C7BEF2F-0256-4B0F-885D-544EA32CDB16}" type="presParOf" srcId="{4199EBCC-125E-4A2B-BE36-55EE9AE2CE96}" destId="{D3FA9FBB-DE48-4846-A2D0-FF6BA9B7D8BA}" srcOrd="0" destOrd="0" presId="urn:microsoft.com/office/officeart/2005/8/layout/process4"/>
    <dgm:cxn modelId="{16480EFD-CDA8-4D8D-8440-2F144C8A4B18}" type="presParOf" srcId="{4199EBCC-125E-4A2B-BE36-55EE9AE2CE96}" destId="{6E978FF5-4268-4693-B887-417C1D544032}" srcOrd="1" destOrd="0" presId="urn:microsoft.com/office/officeart/2005/8/layout/process4"/>
    <dgm:cxn modelId="{CD67BCE4-0BE4-4576-BA43-E75F2182690A}" type="presParOf" srcId="{4199EBCC-125E-4A2B-BE36-55EE9AE2CE96}" destId="{7DA16C33-373F-4C4A-98CC-6A429E4B43BF}" srcOrd="2" destOrd="0" presId="urn:microsoft.com/office/officeart/2005/8/layout/process4"/>
    <dgm:cxn modelId="{6E45D436-7BC6-4BAD-BA11-F80C0965FB36}" type="presParOf" srcId="{7DA16C33-373F-4C4A-98CC-6A429E4B43BF}" destId="{202A8D0D-FE39-4863-AA06-70A8FF48784D}" srcOrd="0" destOrd="0" presId="urn:microsoft.com/office/officeart/2005/8/layout/process4"/>
    <dgm:cxn modelId="{03613041-8564-4EE6-BE5C-B869152404E8}" type="presParOf" srcId="{01CB5690-F442-44AB-96CA-14692E97CE69}" destId="{4E2BCE13-5E5D-41B8-811A-A12330E49D52}" srcOrd="5" destOrd="0" presId="urn:microsoft.com/office/officeart/2005/8/layout/process4"/>
    <dgm:cxn modelId="{C9BFF39F-F082-45AD-AE16-12D554F9EEB7}" type="presParOf" srcId="{01CB5690-F442-44AB-96CA-14692E97CE69}" destId="{C32D9019-112A-4C26-A31C-AEC38A2EAF8B}" srcOrd="6" destOrd="0" presId="urn:microsoft.com/office/officeart/2005/8/layout/process4"/>
    <dgm:cxn modelId="{222B261F-4D09-45E5-9BC4-AC28C292BCAA}" type="presParOf" srcId="{C32D9019-112A-4C26-A31C-AEC38A2EAF8B}" destId="{B23291A1-621F-4B74-8E6D-CA36001399D6}" srcOrd="0" destOrd="0" presId="urn:microsoft.com/office/officeart/2005/8/layout/process4"/>
    <dgm:cxn modelId="{3A690A3F-0BF6-45FD-94B7-32DCD53103E6}" type="presParOf" srcId="{C32D9019-112A-4C26-A31C-AEC38A2EAF8B}" destId="{D00E31A6-A683-460B-9B4F-CBCCCC3343CC}" srcOrd="1" destOrd="0" presId="urn:microsoft.com/office/officeart/2005/8/layout/process4"/>
    <dgm:cxn modelId="{4ACE75E8-4B9A-4A62-9B04-89560094FD4A}" type="presParOf" srcId="{C32D9019-112A-4C26-A31C-AEC38A2EAF8B}" destId="{EAF880F6-56FA-421C-B120-B007D75E6D6B}" srcOrd="2" destOrd="0" presId="urn:microsoft.com/office/officeart/2005/8/layout/process4"/>
    <dgm:cxn modelId="{23DF7EC5-52F9-4A09-AD0A-AADF9B29C02E}" type="presParOf" srcId="{EAF880F6-56FA-421C-B120-B007D75E6D6B}" destId="{379884AF-2ED7-4070-9A5D-42ACCAC990AC}" srcOrd="0" destOrd="0" presId="urn:microsoft.com/office/officeart/2005/8/layout/process4"/>
    <dgm:cxn modelId="{89FB049F-AE34-4CC5-A00C-F02F8A3D5A7E}" type="presParOf" srcId="{01CB5690-F442-44AB-96CA-14692E97CE69}" destId="{8C0C692F-C9D1-4E0E-9BED-9C0CBCBCB6B5}" srcOrd="7" destOrd="0" presId="urn:microsoft.com/office/officeart/2005/8/layout/process4"/>
    <dgm:cxn modelId="{B33C5975-BBE1-4746-9A87-8058EABB4144}" type="presParOf" srcId="{01CB5690-F442-44AB-96CA-14692E97CE69}" destId="{0E032A61-800F-40AB-8C92-0B7C720F4363}" srcOrd="8" destOrd="0" presId="urn:microsoft.com/office/officeart/2005/8/layout/process4"/>
    <dgm:cxn modelId="{AD78C3BA-C6A8-40D4-AC15-87E22BD7C77D}" type="presParOf" srcId="{0E032A61-800F-40AB-8C92-0B7C720F4363}" destId="{E9E7DBEB-E10A-4D85-BB4D-572C63841543}" srcOrd="0" destOrd="0" presId="urn:microsoft.com/office/officeart/2005/8/layout/process4"/>
    <dgm:cxn modelId="{17B69931-E1E5-4E6A-96BA-C9B67BDCBD43}" type="presParOf" srcId="{0E032A61-800F-40AB-8C92-0B7C720F4363}" destId="{E8A8A36E-ACE9-491B-9033-8C53D20230CF}" srcOrd="1" destOrd="0" presId="urn:microsoft.com/office/officeart/2005/8/layout/process4"/>
    <dgm:cxn modelId="{A47D1825-BFFC-4DB9-8049-A6FCD534556C}" type="presParOf" srcId="{0E032A61-800F-40AB-8C92-0B7C720F4363}" destId="{CABB3E53-8372-4D47-99DA-FC8259F88313}" srcOrd="2" destOrd="0" presId="urn:microsoft.com/office/officeart/2005/8/layout/process4"/>
    <dgm:cxn modelId="{86A63990-894C-45F0-9926-78CE2D161526}" type="presParOf" srcId="{CABB3E53-8372-4D47-99DA-FC8259F88313}" destId="{4B6E7601-B71A-40CE-87A1-B7DC585AD650}" srcOrd="0" destOrd="0" presId="urn:microsoft.com/office/officeart/2005/8/layout/process4"/>
    <dgm:cxn modelId="{AE3CC4D4-4DB3-4E27-9D1D-1E1DD7C3110F}" type="presParOf" srcId="{01CB5690-F442-44AB-96CA-14692E97CE69}" destId="{C2A68623-EEB8-4731-AC9F-894E2D32A05D}" srcOrd="9" destOrd="0" presId="urn:microsoft.com/office/officeart/2005/8/layout/process4"/>
    <dgm:cxn modelId="{31937BEF-4DF9-417B-906C-D88B54699948}" type="presParOf" srcId="{01CB5690-F442-44AB-96CA-14692E97CE69}" destId="{A8AC5A0F-0606-4C3A-91FD-2A46E7876B32}" srcOrd="10" destOrd="0" presId="urn:microsoft.com/office/officeart/2005/8/layout/process4"/>
    <dgm:cxn modelId="{FDDA6E6D-CFAB-4BF8-AA23-98526EC6DC4E}" type="presParOf" srcId="{A8AC5A0F-0606-4C3A-91FD-2A46E7876B32}" destId="{DC375ADA-9C48-43DD-BA64-77BCE42207F6}" srcOrd="0" destOrd="0" presId="urn:microsoft.com/office/officeart/2005/8/layout/process4"/>
    <dgm:cxn modelId="{7CA58C1A-9C2D-4F8D-BFCE-230B111F545E}" type="presParOf" srcId="{A8AC5A0F-0606-4C3A-91FD-2A46E7876B32}" destId="{F15BD42E-E89F-45E3-BCE5-4410662EDD2F}" srcOrd="1" destOrd="0" presId="urn:microsoft.com/office/officeart/2005/8/layout/process4"/>
    <dgm:cxn modelId="{3BC4E129-E3B7-4654-BF5D-E998E7F483D2}" type="presParOf" srcId="{A8AC5A0F-0606-4C3A-91FD-2A46E7876B32}" destId="{56DC44EC-8738-4EA1-8FDF-EBDB15ABF6E1}" srcOrd="2" destOrd="0" presId="urn:microsoft.com/office/officeart/2005/8/layout/process4"/>
    <dgm:cxn modelId="{6B9549D0-47F7-4CA0-9E92-53EC49948394}" type="presParOf" srcId="{56DC44EC-8738-4EA1-8FDF-EBDB15ABF6E1}" destId="{8B80C312-0150-4F57-9746-C318928F360C}" srcOrd="0" destOrd="0" presId="urn:microsoft.com/office/officeart/2005/8/layout/process4"/>
  </dgm:cxnLst>
  <dgm:bg>
    <a:effectLst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89307-E58C-4602-AB09-ECC666B7D688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E75EC-C309-42F6-B491-DFDAE77D27C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D9AED-AEF9-42D5-B332-63B6DF809A28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BEC00-525E-4A77-B070-027481AFBB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Copyright © 2007, Benjamin Liblit.  All rights </a:t>
            </a:r>
            <a:r>
              <a:rPr lang="en-US" sz="12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90F480-7DDE-4D58-8937-0F1957A8BC9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44740-3A5E-4B70-B807-4317AA93B89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B77B19-D6AB-4D58-9919-5CE979AA4FFD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1D801-F7BB-4480-9B56-DD373060BE8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608AD-6DDD-4C05-924A-02FE801CE385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BAA016-A237-4D3B-A091-CD954CEA6631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62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C75ECD-5F75-4A06-998B-E5097DC5E0D1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4D135-0337-4D90-AF69-A0606BF99F75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35D7BD-B002-4242-90C6-531C9EA68846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64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26158-3996-43BC-902E-7BD26B91B0D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63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9EA7-B80F-4C7C-88D8-1C164FED6B2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AEA57-14CA-440D-B639-263966D813BA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0CCA6-B801-4F48-B713-272B7407A2B4}" type="slidenum">
              <a:rPr lang="en-US"/>
              <a:pPr/>
              <a:t>39</a:t>
            </a:fld>
            <a:endParaRPr lang="en-US" dirty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F8654-AD76-4168-AFF1-E5196A6D0D7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995A9-5C4E-4F6E-BB1D-876617C87470}" type="slidenum">
              <a:rPr lang="en-US"/>
              <a:pPr/>
              <a:t>40</a:t>
            </a:fld>
            <a:endParaRPr lang="en-US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BEC00-525E-4A77-B070-027481AFBB09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AC2BC4-81BA-4263-B8C5-ED58BBC15C05}" type="slidenum">
              <a:rPr lang="en-US"/>
              <a:pPr/>
              <a:t>43</a:t>
            </a:fld>
            <a:endParaRPr lang="en-US" dirty="0"/>
          </a:p>
        </p:txBody>
      </p:sp>
      <p:sp>
        <p:nvSpPr>
          <p:cNvPr id="4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8191F-6AF4-4B21-BE59-B6BFF9FFEC89}" type="slidenum">
              <a:rPr lang="en-US"/>
              <a:pPr/>
              <a:t>44</a:t>
            </a:fld>
            <a:endParaRPr lang="en-US" dirty="0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9C494D-FAAE-4DD5-B733-C3F8C4468481}" type="slidenum">
              <a:rPr lang="en-US"/>
              <a:pPr/>
              <a:t>45</a:t>
            </a:fld>
            <a:endParaRPr lang="en-US" dirty="0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AD3E1-0D3A-4A25-9E55-C4135E546246}" type="slidenum">
              <a:rPr lang="en-US"/>
              <a:pPr/>
              <a:t>46</a:t>
            </a:fld>
            <a:endParaRPr lang="en-US" dirty="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30F5C-6DD9-479C-9892-1038A120FD94}" type="slidenum">
              <a:rPr lang="en-US"/>
              <a:pPr/>
              <a:t>47</a:t>
            </a:fld>
            <a:endParaRPr lang="en-US" dirty="0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A99EA7-B80F-4C7C-88D8-1C164FED6B2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21336-E8D4-443A-B4FA-0129CC15E56B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21336-E8D4-443A-B4FA-0129CC15E56B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21336-E8D4-443A-B4FA-0129CC15E56B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67C5C-AC54-4BB3-9048-DFE19F2EE7CE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Picture 4" descr="logo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6115944" y="457200"/>
            <a:ext cx="2342256" cy="2342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pigra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02920"/>
            <a:ext cx="8229600" cy="4953000"/>
          </a:xfrm>
        </p:spPr>
        <p:txBody>
          <a:bodyPr anchor="ctr" anchorCtr="1">
            <a:normAutofit/>
          </a:bodyPr>
          <a:lstStyle>
            <a:lvl1pPr marL="0" indent="0" algn="ctr">
              <a:buFontTx/>
              <a:buNone/>
              <a:defRPr sz="40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486400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1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10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50EC2C-5D55-418A-AFB2-5AEE306A81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 anchor="ctr" anchorCtr="0"/>
          <a:lstStyle>
            <a:lvl1pPr>
              <a:spcBef>
                <a:spcPts val="2400"/>
              </a:spcBef>
              <a:defRPr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9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 anchor="ctr" anchorCtr="0"/>
          <a:lstStyle>
            <a:lvl1pPr>
              <a:spcBef>
                <a:spcPts val="1800"/>
              </a:spcBef>
              <a:defRPr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 anchor="ctr" anchorCtr="0"/>
          <a:lstStyle>
            <a:lvl1pPr>
              <a:spcBef>
                <a:spcPts val="1800"/>
              </a:spcBef>
              <a:defRPr/>
            </a:lvl1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7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11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0A06B6-F798-4D0B-837C-D8F1F4F17A2C}" type="datetimeFigureOut">
              <a:rPr lang="en-US" smtClean="0"/>
              <a:pPr/>
              <a:t>7/20/2007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34480E-3C29-4648-82DD-A3DBBD60ED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11" name="Picture 4" descr="logo"/>
          <p:cNvPicPr>
            <a:picLocks noChangeAspect="1" noChangeArrowheads="1"/>
          </p:cNvPicPr>
          <p:nvPr/>
        </p:nvPicPr>
        <p:blipFill>
          <a:blip r:embed="rId15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6272436"/>
            <a:ext cx="585564" cy="58556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4002" r:id="rId10"/>
    <p:sldLayoutId id="2147483994" r:id="rId11"/>
    <p:sldLayoutId id="2147483995" r:id="rId12"/>
    <p:sldLayoutId id="2147484001" r:id="rId13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Statistical Debugging</a:t>
            </a:r>
            <a:endParaRPr lang="en-US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Ben Liblit, University of Wisconsin–Madison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Pushdown Systems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PDS: finite automaton with stack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Describes control-feasible paths, including call/return</a:t>
            </a:r>
          </a:p>
          <a:p>
            <a:pPr>
              <a:lnSpc>
                <a:spcPct val="90000"/>
              </a:lnSpc>
            </a:pPr>
            <a:r>
              <a:rPr lang="en-US" sz="2800" u="sng" dirty="0"/>
              <a:t>W</a:t>
            </a:r>
            <a:r>
              <a:rPr lang="en-US" sz="2800" dirty="0"/>
              <a:t>PDS: track dataflow “payload” along each path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Weight as transfer function on dataflow facts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Instantiate WPDS by defining: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Initial weight associated with each PDS transition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Binary </a:t>
            </a:r>
            <a:r>
              <a:rPr lang="en-US" sz="2400" i="1" dirty="0"/>
              <a:t>extend</a:t>
            </a:r>
            <a:r>
              <a:rPr lang="en-US" sz="2400" dirty="0"/>
              <a:t> operator (</a:t>
            </a:r>
            <a:r>
              <a:rPr lang="en-US" sz="2400" dirty="0">
                <a:latin typeface="Symbol" pitchFamily="18" charset="2"/>
              </a:rPr>
              <a:t></a:t>
            </a:r>
            <a:r>
              <a:rPr lang="en-US" sz="2400" dirty="0"/>
              <a:t>) for concatenating paths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Binary </a:t>
            </a:r>
            <a:r>
              <a:rPr lang="en-US" sz="2400" i="1" dirty="0"/>
              <a:t>combine</a:t>
            </a:r>
            <a:r>
              <a:rPr lang="en-US" sz="2400" dirty="0"/>
              <a:t> operator (</a:t>
            </a:r>
            <a:r>
              <a:rPr lang="en-US" sz="2400" dirty="0">
                <a:sym typeface="Symbol" pitchFamily="18" charset="2"/>
              </a:rPr>
              <a:t>) for joining paths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624" name="AutoShape 32"/>
          <p:cNvSpPr>
            <a:spLocks noChangeArrowheads="1"/>
          </p:cNvSpPr>
          <p:nvPr/>
        </p:nvSpPr>
        <p:spPr bwMode="auto">
          <a:xfrm>
            <a:off x="309563" y="1795463"/>
            <a:ext cx="4948237" cy="2395537"/>
          </a:xfrm>
          <a:prstGeom prst="roundRect">
            <a:avLst>
              <a:gd name="adj" fmla="val 16667"/>
            </a:avLst>
          </a:prstGeom>
          <a:solidFill>
            <a:srgbClr val="CCCCFF">
              <a:alpha val="50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2625" name="AutoShape 33"/>
          <p:cNvSpPr>
            <a:spLocks noChangeArrowheads="1"/>
          </p:cNvSpPr>
          <p:nvPr/>
        </p:nvSpPr>
        <p:spPr bwMode="auto">
          <a:xfrm>
            <a:off x="782638" y="4464050"/>
            <a:ext cx="3560762" cy="1747838"/>
          </a:xfrm>
          <a:prstGeom prst="roundRect">
            <a:avLst>
              <a:gd name="adj" fmla="val 16667"/>
            </a:avLst>
          </a:prstGeom>
          <a:solidFill>
            <a:srgbClr val="CCCCFF">
              <a:alpha val="50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Weight as Set of Bug Predictors</a:t>
            </a:r>
          </a:p>
        </p:txBody>
      </p:sp>
      <p:sp>
        <p:nvSpPr>
          <p:cNvPr id="622600" name="Text Box 8"/>
          <p:cNvSpPr txBox="1">
            <a:spLocks noChangeArrowheads="1"/>
          </p:cNvSpPr>
          <p:nvPr/>
        </p:nvSpPr>
        <p:spPr bwMode="auto">
          <a:xfrm>
            <a:off x="4997450" y="5440363"/>
            <a:ext cx="3430588" cy="57943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{A} </a:t>
            </a:r>
            <a:r>
              <a:rPr lang="en-US" sz="3200" b="1" dirty="0">
                <a:solidFill>
                  <a:srgbClr val="FF5050"/>
                </a:solidFill>
                <a:sym typeface="Symbol" pitchFamily="18" charset="2"/>
              </a:rPr>
              <a:t> </a:t>
            </a:r>
            <a:r>
              <a:rPr lang="en-US" sz="3200" b="1" dirty="0">
                <a:solidFill>
                  <a:srgbClr val="FF5050"/>
                </a:solidFill>
              </a:rPr>
              <a:t>{B} = {A, B}</a:t>
            </a:r>
          </a:p>
        </p:txBody>
      </p:sp>
      <p:sp>
        <p:nvSpPr>
          <p:cNvPr id="622605" name="Text Box 13"/>
          <p:cNvSpPr txBox="1">
            <a:spLocks noChangeArrowheads="1"/>
          </p:cNvSpPr>
          <p:nvPr/>
        </p:nvSpPr>
        <p:spPr bwMode="auto">
          <a:xfrm>
            <a:off x="987425" y="2046288"/>
            <a:ext cx="1435100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main() entry</a:t>
            </a:r>
          </a:p>
        </p:txBody>
      </p:sp>
      <p:sp>
        <p:nvSpPr>
          <p:cNvPr id="622606" name="Text Box 14"/>
          <p:cNvSpPr txBox="1">
            <a:spLocks noChangeArrowheads="1"/>
          </p:cNvSpPr>
          <p:nvPr/>
        </p:nvSpPr>
        <p:spPr bwMode="auto">
          <a:xfrm>
            <a:off x="1060450" y="2771775"/>
            <a:ext cx="1289050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n: x = y + z</a:t>
            </a:r>
            <a:endParaRPr lang="en-US" sz="1800" b="1" baseline="-25000" noProof="1">
              <a:solidFill>
                <a:schemeClr val="tx1"/>
              </a:solidFill>
            </a:endParaRPr>
          </a:p>
        </p:txBody>
      </p:sp>
      <p:sp>
        <p:nvSpPr>
          <p:cNvPr id="622607" name="Text Box 15"/>
          <p:cNvSpPr txBox="1">
            <a:spLocks noChangeArrowheads="1"/>
          </p:cNvSpPr>
          <p:nvPr/>
        </p:nvSpPr>
        <p:spPr bwMode="auto">
          <a:xfrm>
            <a:off x="1171575" y="3497263"/>
            <a:ext cx="1066800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foo() call</a:t>
            </a:r>
          </a:p>
        </p:txBody>
      </p:sp>
      <p:sp>
        <p:nvSpPr>
          <p:cNvPr id="622608" name="Text Box 16"/>
          <p:cNvSpPr txBox="1">
            <a:spLocks noChangeArrowheads="1"/>
          </p:cNvSpPr>
          <p:nvPr/>
        </p:nvSpPr>
        <p:spPr bwMode="auto">
          <a:xfrm>
            <a:off x="2908300" y="3495675"/>
            <a:ext cx="1358900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foo() return</a:t>
            </a:r>
          </a:p>
        </p:txBody>
      </p:sp>
      <p:sp>
        <p:nvSpPr>
          <p:cNvPr id="622609" name="Text Box 17"/>
          <p:cNvSpPr txBox="1">
            <a:spLocks noChangeArrowheads="1"/>
          </p:cNvSpPr>
          <p:nvPr/>
        </p:nvSpPr>
        <p:spPr bwMode="auto">
          <a:xfrm>
            <a:off x="2952750" y="2211388"/>
            <a:ext cx="1270000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main() exit</a:t>
            </a:r>
          </a:p>
        </p:txBody>
      </p:sp>
      <p:sp>
        <p:nvSpPr>
          <p:cNvPr id="622610" name="Text Box 18"/>
          <p:cNvSpPr txBox="1">
            <a:spLocks noChangeArrowheads="1"/>
          </p:cNvSpPr>
          <p:nvPr/>
        </p:nvSpPr>
        <p:spPr bwMode="auto">
          <a:xfrm>
            <a:off x="1082675" y="4708525"/>
            <a:ext cx="1244600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foo() entry</a:t>
            </a:r>
          </a:p>
        </p:txBody>
      </p:sp>
      <p:sp>
        <p:nvSpPr>
          <p:cNvPr id="622611" name="Text Box 19"/>
          <p:cNvSpPr txBox="1">
            <a:spLocks noChangeArrowheads="1"/>
          </p:cNvSpPr>
          <p:nvPr/>
        </p:nvSpPr>
        <p:spPr bwMode="auto">
          <a:xfrm>
            <a:off x="3048000" y="4708525"/>
            <a:ext cx="1079500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foo() exit</a:t>
            </a:r>
          </a:p>
        </p:txBody>
      </p:sp>
      <p:sp>
        <p:nvSpPr>
          <p:cNvPr id="622612" name="Text Box 20"/>
          <p:cNvSpPr txBox="1">
            <a:spLocks noChangeArrowheads="1"/>
          </p:cNvSpPr>
          <p:nvPr/>
        </p:nvSpPr>
        <p:spPr bwMode="auto">
          <a:xfrm>
            <a:off x="2476500" y="5576888"/>
            <a:ext cx="695325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1800" b="1" noProof="1">
                <a:solidFill>
                  <a:schemeClr val="tx1"/>
                </a:solidFill>
              </a:rPr>
              <a:t>a = b</a:t>
            </a:r>
          </a:p>
        </p:txBody>
      </p:sp>
      <p:cxnSp>
        <p:nvCxnSpPr>
          <p:cNvPr id="622613" name="AutoShape 21"/>
          <p:cNvCxnSpPr>
            <a:cxnSpLocks noChangeShapeType="1"/>
            <a:stCxn id="622605" idx="2"/>
            <a:endCxn id="622606" idx="0"/>
          </p:cNvCxnSpPr>
          <p:nvPr/>
        </p:nvCxnSpPr>
        <p:spPr bwMode="auto">
          <a:xfrm rot="5400000">
            <a:off x="1550987" y="2605088"/>
            <a:ext cx="3079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2614" name="AutoShape 22"/>
          <p:cNvCxnSpPr>
            <a:cxnSpLocks noChangeShapeType="1"/>
            <a:stCxn id="622606" idx="2"/>
            <a:endCxn id="622607" idx="0"/>
          </p:cNvCxnSpPr>
          <p:nvPr/>
        </p:nvCxnSpPr>
        <p:spPr bwMode="auto">
          <a:xfrm rot="5400000">
            <a:off x="1550987" y="3330576"/>
            <a:ext cx="3079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2615" name="AutoShape 23"/>
          <p:cNvCxnSpPr>
            <a:cxnSpLocks noChangeShapeType="1"/>
            <a:stCxn id="622607" idx="2"/>
            <a:endCxn id="622610" idx="0"/>
          </p:cNvCxnSpPr>
          <p:nvPr/>
        </p:nvCxnSpPr>
        <p:spPr bwMode="auto">
          <a:xfrm rot="5400000">
            <a:off x="1308100" y="4298950"/>
            <a:ext cx="7937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stealth" w="lg" len="med"/>
          </a:ln>
          <a:effectLst/>
        </p:spPr>
      </p:cxnSp>
      <p:cxnSp>
        <p:nvCxnSpPr>
          <p:cNvPr id="622616" name="AutoShape 24"/>
          <p:cNvCxnSpPr>
            <a:cxnSpLocks noChangeShapeType="1"/>
            <a:stCxn id="622611" idx="0"/>
            <a:endCxn id="622608" idx="2"/>
          </p:cNvCxnSpPr>
          <p:nvPr/>
        </p:nvCxnSpPr>
        <p:spPr bwMode="auto">
          <a:xfrm rot="16200000">
            <a:off x="3190081" y="4298157"/>
            <a:ext cx="7953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stealth" w="lg" len="med"/>
          </a:ln>
          <a:effectLst/>
        </p:spPr>
      </p:cxnSp>
      <p:cxnSp>
        <p:nvCxnSpPr>
          <p:cNvPr id="622617" name="AutoShape 25"/>
          <p:cNvCxnSpPr>
            <a:cxnSpLocks noChangeShapeType="1"/>
            <a:stCxn id="622608" idx="0"/>
            <a:endCxn id="622609" idx="2"/>
          </p:cNvCxnSpPr>
          <p:nvPr/>
        </p:nvCxnSpPr>
        <p:spPr bwMode="auto">
          <a:xfrm rot="16200000">
            <a:off x="3154362" y="3049588"/>
            <a:ext cx="8667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2618" name="AutoShape 26"/>
          <p:cNvCxnSpPr>
            <a:cxnSpLocks noChangeShapeType="1"/>
            <a:stCxn id="622610" idx="2"/>
            <a:endCxn id="622612" idx="0"/>
          </p:cNvCxnSpPr>
          <p:nvPr/>
        </p:nvCxnSpPr>
        <p:spPr bwMode="auto">
          <a:xfrm rot="16200000" flipH="1">
            <a:off x="2039144" y="4779169"/>
            <a:ext cx="450850" cy="1119188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2619" name="AutoShape 27"/>
          <p:cNvCxnSpPr>
            <a:cxnSpLocks noChangeShapeType="1"/>
            <a:stCxn id="622612" idx="0"/>
            <a:endCxn id="622611" idx="2"/>
          </p:cNvCxnSpPr>
          <p:nvPr/>
        </p:nvCxnSpPr>
        <p:spPr bwMode="auto">
          <a:xfrm rot="16200000">
            <a:off x="2980532" y="4956969"/>
            <a:ext cx="450850" cy="763587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sp>
        <p:nvSpPr>
          <p:cNvPr id="622622" name="Text Box 30"/>
          <p:cNvSpPr txBox="1">
            <a:spLocks noChangeArrowheads="1"/>
          </p:cNvSpPr>
          <p:nvPr/>
        </p:nvSpPr>
        <p:spPr bwMode="auto">
          <a:xfrm>
            <a:off x="2347913" y="2706688"/>
            <a:ext cx="477837" cy="57943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A</a:t>
            </a:r>
          </a:p>
        </p:txBody>
      </p:sp>
      <p:sp>
        <p:nvSpPr>
          <p:cNvPr id="622623" name="Text Box 31"/>
          <p:cNvSpPr txBox="1">
            <a:spLocks noChangeArrowheads="1"/>
          </p:cNvSpPr>
          <p:nvPr/>
        </p:nvSpPr>
        <p:spPr bwMode="auto">
          <a:xfrm>
            <a:off x="4225925" y="3387725"/>
            <a:ext cx="455613" cy="579438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B</a:t>
            </a:r>
          </a:p>
        </p:txBody>
      </p:sp>
      <p:sp>
        <p:nvSpPr>
          <p:cNvPr id="622601" name="Freeform 9"/>
          <p:cNvSpPr>
            <a:spLocks/>
          </p:cNvSpPr>
          <p:nvPr/>
        </p:nvSpPr>
        <p:spPr bwMode="auto">
          <a:xfrm>
            <a:off x="1935163" y="2509838"/>
            <a:ext cx="777875" cy="3006725"/>
          </a:xfrm>
          <a:custGeom>
            <a:avLst/>
            <a:gdLst/>
            <a:ahLst/>
            <a:cxnLst>
              <a:cxn ang="0">
                <a:pos x="80" y="0"/>
              </a:cxn>
              <a:cxn ang="0">
                <a:pos x="86" y="857"/>
              </a:cxn>
              <a:cxn ang="0">
                <a:pos x="144" y="1171"/>
              </a:cxn>
              <a:cxn ang="0">
                <a:pos x="189" y="1382"/>
              </a:cxn>
              <a:cxn ang="0">
                <a:pos x="349" y="1645"/>
              </a:cxn>
              <a:cxn ang="0">
                <a:pos x="394" y="1696"/>
              </a:cxn>
              <a:cxn ang="0">
                <a:pos x="438" y="1773"/>
              </a:cxn>
              <a:cxn ang="0">
                <a:pos x="470" y="1849"/>
              </a:cxn>
              <a:cxn ang="0">
                <a:pos x="490" y="1894"/>
              </a:cxn>
            </a:cxnLst>
            <a:rect l="0" t="0" r="r" b="b"/>
            <a:pathLst>
              <a:path w="490" h="1894">
                <a:moveTo>
                  <a:pt x="80" y="0"/>
                </a:moveTo>
                <a:cubicBezTo>
                  <a:pt x="53" y="283"/>
                  <a:pt x="0" y="584"/>
                  <a:pt x="86" y="857"/>
                </a:cubicBezTo>
                <a:cubicBezTo>
                  <a:pt x="99" y="964"/>
                  <a:pt x="122" y="1067"/>
                  <a:pt x="144" y="1171"/>
                </a:cubicBezTo>
                <a:cubicBezTo>
                  <a:pt x="159" y="1241"/>
                  <a:pt x="156" y="1318"/>
                  <a:pt x="189" y="1382"/>
                </a:cubicBezTo>
                <a:cubicBezTo>
                  <a:pt x="211" y="1479"/>
                  <a:pt x="281" y="1573"/>
                  <a:pt x="349" y="1645"/>
                </a:cubicBezTo>
                <a:cubicBezTo>
                  <a:pt x="357" y="1671"/>
                  <a:pt x="371" y="1681"/>
                  <a:pt x="394" y="1696"/>
                </a:cubicBezTo>
                <a:cubicBezTo>
                  <a:pt x="403" y="1725"/>
                  <a:pt x="425" y="1746"/>
                  <a:pt x="438" y="1773"/>
                </a:cubicBezTo>
                <a:cubicBezTo>
                  <a:pt x="450" y="1798"/>
                  <a:pt x="458" y="1824"/>
                  <a:pt x="470" y="1849"/>
                </a:cubicBezTo>
                <a:cubicBezTo>
                  <a:pt x="478" y="1865"/>
                  <a:pt x="476" y="1882"/>
                  <a:pt x="490" y="1894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22602" name="Freeform 10"/>
          <p:cNvSpPr>
            <a:spLocks/>
          </p:cNvSpPr>
          <p:nvPr/>
        </p:nvSpPr>
        <p:spPr bwMode="auto">
          <a:xfrm>
            <a:off x="2955925" y="2733675"/>
            <a:ext cx="701675" cy="2813050"/>
          </a:xfrm>
          <a:custGeom>
            <a:avLst/>
            <a:gdLst/>
            <a:ahLst/>
            <a:cxnLst>
              <a:cxn ang="0">
                <a:pos x="0" y="1772"/>
              </a:cxn>
              <a:cxn ang="0">
                <a:pos x="154" y="1651"/>
              </a:cxn>
              <a:cxn ang="0">
                <a:pos x="237" y="1529"/>
              </a:cxn>
              <a:cxn ang="0">
                <a:pos x="282" y="1414"/>
              </a:cxn>
              <a:cxn ang="0">
                <a:pos x="327" y="1299"/>
              </a:cxn>
              <a:cxn ang="0">
                <a:pos x="346" y="1254"/>
              </a:cxn>
              <a:cxn ang="0">
                <a:pos x="365" y="1184"/>
              </a:cxn>
              <a:cxn ang="0">
                <a:pos x="397" y="1113"/>
              </a:cxn>
              <a:cxn ang="0">
                <a:pos x="423" y="1024"/>
              </a:cxn>
              <a:cxn ang="0">
                <a:pos x="442" y="883"/>
              </a:cxn>
              <a:cxn ang="0">
                <a:pos x="423" y="96"/>
              </a:cxn>
              <a:cxn ang="0">
                <a:pos x="403" y="0"/>
              </a:cxn>
            </a:cxnLst>
            <a:rect l="0" t="0" r="r" b="b"/>
            <a:pathLst>
              <a:path w="442" h="1772">
                <a:moveTo>
                  <a:pt x="0" y="1772"/>
                </a:moveTo>
                <a:cubicBezTo>
                  <a:pt x="36" y="1719"/>
                  <a:pt x="104" y="1690"/>
                  <a:pt x="154" y="1651"/>
                </a:cubicBezTo>
                <a:cubicBezTo>
                  <a:pt x="189" y="1623"/>
                  <a:pt x="215" y="1567"/>
                  <a:pt x="237" y="1529"/>
                </a:cubicBezTo>
                <a:cubicBezTo>
                  <a:pt x="245" y="1485"/>
                  <a:pt x="266" y="1454"/>
                  <a:pt x="282" y="1414"/>
                </a:cubicBezTo>
                <a:cubicBezTo>
                  <a:pt x="288" y="1382"/>
                  <a:pt x="308" y="1326"/>
                  <a:pt x="327" y="1299"/>
                </a:cubicBezTo>
                <a:cubicBezTo>
                  <a:pt x="344" y="1224"/>
                  <a:pt x="320" y="1316"/>
                  <a:pt x="346" y="1254"/>
                </a:cubicBezTo>
                <a:cubicBezTo>
                  <a:pt x="355" y="1232"/>
                  <a:pt x="356" y="1206"/>
                  <a:pt x="365" y="1184"/>
                </a:cubicBezTo>
                <a:cubicBezTo>
                  <a:pt x="388" y="1124"/>
                  <a:pt x="379" y="1167"/>
                  <a:pt x="397" y="1113"/>
                </a:cubicBezTo>
                <a:cubicBezTo>
                  <a:pt x="407" y="1084"/>
                  <a:pt x="412" y="1053"/>
                  <a:pt x="423" y="1024"/>
                </a:cubicBezTo>
                <a:cubicBezTo>
                  <a:pt x="429" y="977"/>
                  <a:pt x="435" y="930"/>
                  <a:pt x="442" y="883"/>
                </a:cubicBezTo>
                <a:cubicBezTo>
                  <a:pt x="434" y="615"/>
                  <a:pt x="429" y="370"/>
                  <a:pt x="423" y="96"/>
                </a:cubicBezTo>
                <a:cubicBezTo>
                  <a:pt x="422" y="63"/>
                  <a:pt x="403" y="33"/>
                  <a:pt x="403" y="0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226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226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00" fill="hold"/>
                                        <p:tgtEl>
                                          <p:spTgt spid="6226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  <p:set>
                                      <p:cBhvr>
                                        <p:cTn id="10" dur="1000" fill="hold"/>
                                        <p:tgtEl>
                                          <p:spTgt spid="6226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6226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622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5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22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2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6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6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600" grpId="0"/>
      <p:bldP spid="622606" grpId="0" animBg="1"/>
      <p:bldP spid="622608" grpId="0" animBg="1"/>
      <p:bldP spid="622622" grpId="0"/>
      <p:bldP spid="622623" grpId="0"/>
      <p:bldP spid="622601" grpId="0" animBg="1"/>
      <p:bldP spid="6226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Weight as Set of Bug Predictors</a:t>
            </a:r>
          </a:p>
        </p:txBody>
      </p:sp>
      <p:sp>
        <p:nvSpPr>
          <p:cNvPr id="623641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Path weight is set of predictors touched</a:t>
            </a:r>
          </a:p>
          <a:p>
            <a:r>
              <a:rPr lang="en-US" dirty="0"/>
              <a:t>Singleton set at each bug predictor</a:t>
            </a:r>
          </a:p>
          <a:p>
            <a:pPr lvl="1"/>
            <a:r>
              <a:rPr lang="en-US" dirty="0"/>
              <a:t>Use “redundant” predictors suppressed earlier</a:t>
            </a:r>
          </a:p>
          <a:p>
            <a:pPr lvl="1"/>
            <a:r>
              <a:rPr lang="en-US" dirty="0"/>
              <a:t>Empty set at all other CFG nodes</a:t>
            </a:r>
          </a:p>
          <a:p>
            <a:r>
              <a:rPr lang="en-US" dirty="0"/>
              <a:t>Path extension is set union</a:t>
            </a:r>
          </a:p>
          <a:p>
            <a:r>
              <a:rPr lang="en-US" dirty="0"/>
              <a:t>Path merging: select path with biggest set?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Good is a Path?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two paths touch same bug predictors, which one do we want?</a:t>
            </a:r>
          </a:p>
          <a:p>
            <a:pPr lvl="1"/>
            <a:r>
              <a:rPr lang="en-US" dirty="0"/>
              <a:t>Shortest one!</a:t>
            </a:r>
          </a:p>
          <a:p>
            <a:r>
              <a:rPr lang="en-US" dirty="0"/>
              <a:t>Need to reflect length in path weights</a:t>
            </a:r>
          </a:p>
          <a:p>
            <a:pPr lvl="1"/>
            <a:r>
              <a:rPr lang="en-US" dirty="0"/>
              <a:t>Weight = (set of bug predictors, path length)</a:t>
            </a:r>
          </a:p>
          <a:p>
            <a:pPr lvl="1"/>
            <a:r>
              <a:rPr lang="en-US" dirty="0"/>
              <a:t>Extend operator: union of sets, sum of lengths</a:t>
            </a:r>
          </a:p>
          <a:p>
            <a:pPr lvl="1"/>
            <a:r>
              <a:rPr lang="en-US" dirty="0"/>
              <a:t>Initial weights: length 1 for every transition</a:t>
            </a:r>
            <a:endParaRPr lang="en-US" dirty="0">
              <a:sym typeface="Symbol" pitchFamily="18" charset="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Path Weight Merging</a:t>
            </a:r>
          </a:p>
        </p:txBody>
      </p:sp>
      <p:sp>
        <p:nvSpPr>
          <p:cNvPr id="626691" name="Text Box 3"/>
          <p:cNvSpPr txBox="1">
            <a:spLocks noChangeArrowheads="1"/>
          </p:cNvSpPr>
          <p:nvPr/>
        </p:nvSpPr>
        <p:spPr bwMode="auto">
          <a:xfrm>
            <a:off x="2516188" y="1549400"/>
            <a:ext cx="503237" cy="6048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A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2527300" y="2641600"/>
            <a:ext cx="481013" cy="604838"/>
          </a:xfrm>
          <a:prstGeom prst="rect">
            <a:avLst/>
          </a:prstGeom>
          <a:noFill/>
          <a:ln w="25400">
            <a:solidFill>
              <a:srgbClr val="FF5050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B</a:t>
            </a:r>
            <a:endParaRPr lang="en-US" sz="3200" b="1" baseline="-25000" dirty="0">
              <a:solidFill>
                <a:srgbClr val="FF5050"/>
              </a:solidFill>
            </a:endParaRPr>
          </a:p>
        </p:txBody>
      </p:sp>
      <p:sp>
        <p:nvSpPr>
          <p:cNvPr id="626693" name="Text Box 5"/>
          <p:cNvSpPr txBox="1">
            <a:spLocks noChangeArrowheads="1"/>
          </p:cNvSpPr>
          <p:nvPr/>
        </p:nvSpPr>
        <p:spPr bwMode="auto">
          <a:xfrm>
            <a:off x="1231900" y="3719513"/>
            <a:ext cx="503238" cy="6048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1219200" y="4757738"/>
            <a:ext cx="503238" cy="6048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D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626695" name="Text Box 7"/>
          <p:cNvSpPr txBox="1">
            <a:spLocks noChangeArrowheads="1"/>
          </p:cNvSpPr>
          <p:nvPr/>
        </p:nvSpPr>
        <p:spPr bwMode="auto">
          <a:xfrm>
            <a:off x="2733675" y="5795963"/>
            <a:ext cx="457200" cy="6048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F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626696" name="Text Box 8"/>
          <p:cNvSpPr txBox="1">
            <a:spLocks noChangeArrowheads="1"/>
          </p:cNvSpPr>
          <p:nvPr/>
        </p:nvSpPr>
        <p:spPr bwMode="auto">
          <a:xfrm>
            <a:off x="3813175" y="3748088"/>
            <a:ext cx="481013" cy="6048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E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cxnSp>
        <p:nvCxnSpPr>
          <p:cNvPr id="626697" name="AutoShape 9"/>
          <p:cNvCxnSpPr>
            <a:cxnSpLocks noChangeShapeType="1"/>
            <a:stCxn id="626691" idx="2"/>
            <a:endCxn id="626692" idx="0"/>
          </p:cNvCxnSpPr>
          <p:nvPr/>
        </p:nvCxnSpPr>
        <p:spPr bwMode="auto">
          <a:xfrm>
            <a:off x="2768600" y="2166938"/>
            <a:ext cx="0" cy="4619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6698" name="AutoShape 10"/>
          <p:cNvCxnSpPr>
            <a:cxnSpLocks noChangeShapeType="1"/>
            <a:stCxn id="626692" idx="2"/>
            <a:endCxn id="626693" idx="0"/>
          </p:cNvCxnSpPr>
          <p:nvPr/>
        </p:nvCxnSpPr>
        <p:spPr bwMode="auto">
          <a:xfrm flipH="1">
            <a:off x="1484313" y="3259138"/>
            <a:ext cx="1284287" cy="447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6699" name="AutoShape 11"/>
          <p:cNvCxnSpPr>
            <a:cxnSpLocks noChangeShapeType="1"/>
            <a:stCxn id="626693" idx="2"/>
            <a:endCxn id="626694" idx="0"/>
          </p:cNvCxnSpPr>
          <p:nvPr/>
        </p:nvCxnSpPr>
        <p:spPr bwMode="auto">
          <a:xfrm flipH="1">
            <a:off x="1471613" y="4337050"/>
            <a:ext cx="12700" cy="4079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6700" name="AutoShape 12"/>
          <p:cNvCxnSpPr>
            <a:cxnSpLocks noChangeShapeType="1"/>
            <a:stCxn id="626694" idx="2"/>
            <a:endCxn id="626695" idx="0"/>
          </p:cNvCxnSpPr>
          <p:nvPr/>
        </p:nvCxnSpPr>
        <p:spPr bwMode="auto">
          <a:xfrm>
            <a:off x="1471613" y="5375275"/>
            <a:ext cx="1490662" cy="4079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6701" name="AutoShape 13"/>
          <p:cNvCxnSpPr>
            <a:cxnSpLocks noChangeShapeType="1"/>
            <a:stCxn id="626692" idx="2"/>
            <a:endCxn id="626696" idx="0"/>
          </p:cNvCxnSpPr>
          <p:nvPr/>
        </p:nvCxnSpPr>
        <p:spPr bwMode="auto">
          <a:xfrm>
            <a:off x="2768600" y="3259138"/>
            <a:ext cx="1285875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6702" name="AutoShape 14"/>
          <p:cNvCxnSpPr>
            <a:cxnSpLocks noChangeShapeType="1"/>
            <a:stCxn id="626696" idx="2"/>
            <a:endCxn id="626695" idx="0"/>
          </p:cNvCxnSpPr>
          <p:nvPr/>
        </p:nvCxnSpPr>
        <p:spPr bwMode="auto">
          <a:xfrm flipH="1">
            <a:off x="2962275" y="4365625"/>
            <a:ext cx="1092200" cy="1417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sp>
        <p:nvSpPr>
          <p:cNvPr id="626703" name="Freeform 15"/>
          <p:cNvSpPr>
            <a:spLocks/>
          </p:cNvSpPr>
          <p:nvPr/>
        </p:nvSpPr>
        <p:spPr bwMode="auto">
          <a:xfrm>
            <a:off x="1473200" y="2197100"/>
            <a:ext cx="1228725" cy="3603625"/>
          </a:xfrm>
          <a:custGeom>
            <a:avLst/>
            <a:gdLst/>
            <a:ahLst/>
            <a:cxnLst>
              <a:cxn ang="0">
                <a:pos x="766" y="0"/>
              </a:cxn>
              <a:cxn ang="0">
                <a:pos x="774" y="232"/>
              </a:cxn>
              <a:cxn ang="0">
                <a:pos x="766" y="507"/>
              </a:cxn>
              <a:cxn ang="0">
                <a:pos x="714" y="619"/>
              </a:cxn>
              <a:cxn ang="0">
                <a:pos x="207" y="894"/>
              </a:cxn>
              <a:cxn ang="0">
                <a:pos x="129" y="946"/>
              </a:cxn>
              <a:cxn ang="0">
                <a:pos x="9" y="1187"/>
              </a:cxn>
              <a:cxn ang="0">
                <a:pos x="0" y="1290"/>
              </a:cxn>
              <a:cxn ang="0">
                <a:pos x="9" y="1651"/>
              </a:cxn>
              <a:cxn ang="0">
                <a:pos x="121" y="1969"/>
              </a:cxn>
              <a:cxn ang="0">
                <a:pos x="164" y="2003"/>
              </a:cxn>
              <a:cxn ang="0">
                <a:pos x="276" y="2089"/>
              </a:cxn>
              <a:cxn ang="0">
                <a:pos x="680" y="2235"/>
              </a:cxn>
              <a:cxn ang="0">
                <a:pos x="740" y="2270"/>
              </a:cxn>
            </a:cxnLst>
            <a:rect l="0" t="0" r="r" b="b"/>
            <a:pathLst>
              <a:path w="774" h="2270">
                <a:moveTo>
                  <a:pt x="766" y="0"/>
                </a:moveTo>
                <a:cubicBezTo>
                  <a:pt x="769" y="77"/>
                  <a:pt x="774" y="155"/>
                  <a:pt x="774" y="232"/>
                </a:cubicBezTo>
                <a:cubicBezTo>
                  <a:pt x="774" y="324"/>
                  <a:pt x="771" y="415"/>
                  <a:pt x="766" y="507"/>
                </a:cubicBezTo>
                <a:cubicBezTo>
                  <a:pt x="764" y="550"/>
                  <a:pt x="736" y="585"/>
                  <a:pt x="714" y="619"/>
                </a:cubicBezTo>
                <a:cubicBezTo>
                  <a:pt x="597" y="795"/>
                  <a:pt x="399" y="835"/>
                  <a:pt x="207" y="894"/>
                </a:cubicBezTo>
                <a:cubicBezTo>
                  <a:pt x="181" y="911"/>
                  <a:pt x="151" y="924"/>
                  <a:pt x="129" y="946"/>
                </a:cubicBezTo>
                <a:cubicBezTo>
                  <a:pt x="53" y="1022"/>
                  <a:pt x="31" y="1083"/>
                  <a:pt x="9" y="1187"/>
                </a:cubicBezTo>
                <a:cubicBezTo>
                  <a:pt x="6" y="1221"/>
                  <a:pt x="0" y="1256"/>
                  <a:pt x="0" y="1290"/>
                </a:cubicBezTo>
                <a:cubicBezTo>
                  <a:pt x="0" y="1410"/>
                  <a:pt x="4" y="1531"/>
                  <a:pt x="9" y="1651"/>
                </a:cubicBezTo>
                <a:cubicBezTo>
                  <a:pt x="12" y="1727"/>
                  <a:pt x="51" y="1923"/>
                  <a:pt x="121" y="1969"/>
                </a:cubicBezTo>
                <a:cubicBezTo>
                  <a:pt x="159" y="2027"/>
                  <a:pt x="114" y="1970"/>
                  <a:pt x="164" y="2003"/>
                </a:cubicBezTo>
                <a:cubicBezTo>
                  <a:pt x="204" y="2029"/>
                  <a:pt x="230" y="2075"/>
                  <a:pt x="276" y="2089"/>
                </a:cubicBezTo>
                <a:cubicBezTo>
                  <a:pt x="396" y="2172"/>
                  <a:pt x="542" y="2192"/>
                  <a:pt x="680" y="2235"/>
                </a:cubicBezTo>
                <a:cubicBezTo>
                  <a:pt x="699" y="2255"/>
                  <a:pt x="716" y="2257"/>
                  <a:pt x="740" y="2270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26704" name="Text Box 16"/>
          <p:cNvSpPr txBox="1">
            <a:spLocks noChangeArrowheads="1"/>
          </p:cNvSpPr>
          <p:nvPr/>
        </p:nvSpPr>
        <p:spPr bwMode="auto">
          <a:xfrm>
            <a:off x="590550" y="5805488"/>
            <a:ext cx="1081088" cy="57943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{B},4</a:t>
            </a:r>
          </a:p>
        </p:txBody>
      </p:sp>
      <p:sp>
        <p:nvSpPr>
          <p:cNvPr id="626705" name="Freeform 17"/>
          <p:cNvSpPr>
            <a:spLocks/>
          </p:cNvSpPr>
          <p:nvPr/>
        </p:nvSpPr>
        <p:spPr bwMode="auto">
          <a:xfrm>
            <a:off x="2743200" y="2252663"/>
            <a:ext cx="1425575" cy="3465512"/>
          </a:xfrm>
          <a:custGeom>
            <a:avLst/>
            <a:gdLst/>
            <a:ahLst/>
            <a:cxnLst>
              <a:cxn ang="0">
                <a:pos x="47" y="0"/>
              </a:cxn>
              <a:cxn ang="0">
                <a:pos x="253" y="661"/>
              </a:cxn>
              <a:cxn ang="0">
                <a:pos x="752" y="842"/>
              </a:cxn>
              <a:cxn ang="0">
                <a:pos x="812" y="937"/>
              </a:cxn>
              <a:cxn ang="0">
                <a:pos x="881" y="1160"/>
              </a:cxn>
              <a:cxn ang="0">
                <a:pos x="889" y="1229"/>
              </a:cxn>
              <a:cxn ang="0">
                <a:pos x="898" y="1255"/>
              </a:cxn>
              <a:cxn ang="0">
                <a:pos x="760" y="1581"/>
              </a:cxn>
              <a:cxn ang="0">
                <a:pos x="709" y="1642"/>
              </a:cxn>
              <a:cxn ang="0">
                <a:pos x="580" y="1770"/>
              </a:cxn>
              <a:cxn ang="0">
                <a:pos x="477" y="1856"/>
              </a:cxn>
              <a:cxn ang="0">
                <a:pos x="373" y="1968"/>
              </a:cxn>
              <a:cxn ang="0">
                <a:pos x="296" y="2071"/>
              </a:cxn>
              <a:cxn ang="0">
                <a:pos x="227" y="2183"/>
              </a:cxn>
            </a:cxnLst>
            <a:rect l="0" t="0" r="r" b="b"/>
            <a:pathLst>
              <a:path w="898" h="2183">
                <a:moveTo>
                  <a:pt x="47" y="0"/>
                </a:moveTo>
                <a:cubicBezTo>
                  <a:pt x="51" y="168"/>
                  <a:pt x="0" y="583"/>
                  <a:pt x="253" y="661"/>
                </a:cubicBezTo>
                <a:cubicBezTo>
                  <a:pt x="384" y="792"/>
                  <a:pt x="602" y="744"/>
                  <a:pt x="752" y="842"/>
                </a:cubicBezTo>
                <a:cubicBezTo>
                  <a:pt x="770" y="869"/>
                  <a:pt x="789" y="913"/>
                  <a:pt x="812" y="937"/>
                </a:cubicBezTo>
                <a:cubicBezTo>
                  <a:pt x="837" y="1011"/>
                  <a:pt x="861" y="1085"/>
                  <a:pt x="881" y="1160"/>
                </a:cubicBezTo>
                <a:cubicBezTo>
                  <a:pt x="884" y="1183"/>
                  <a:pt x="885" y="1206"/>
                  <a:pt x="889" y="1229"/>
                </a:cubicBezTo>
                <a:cubicBezTo>
                  <a:pt x="891" y="1238"/>
                  <a:pt x="898" y="1246"/>
                  <a:pt x="898" y="1255"/>
                </a:cubicBezTo>
                <a:cubicBezTo>
                  <a:pt x="898" y="1410"/>
                  <a:pt x="838" y="1466"/>
                  <a:pt x="760" y="1581"/>
                </a:cubicBezTo>
                <a:cubicBezTo>
                  <a:pt x="749" y="1615"/>
                  <a:pt x="730" y="1615"/>
                  <a:pt x="709" y="1642"/>
                </a:cubicBezTo>
                <a:cubicBezTo>
                  <a:pt x="680" y="1678"/>
                  <a:pt x="625" y="1756"/>
                  <a:pt x="580" y="1770"/>
                </a:cubicBezTo>
                <a:cubicBezTo>
                  <a:pt x="549" y="1803"/>
                  <a:pt x="521" y="1842"/>
                  <a:pt x="477" y="1856"/>
                </a:cubicBezTo>
                <a:cubicBezTo>
                  <a:pt x="448" y="1898"/>
                  <a:pt x="400" y="1926"/>
                  <a:pt x="373" y="1968"/>
                </a:cubicBezTo>
                <a:cubicBezTo>
                  <a:pt x="347" y="2008"/>
                  <a:pt x="324" y="2035"/>
                  <a:pt x="296" y="2071"/>
                </a:cubicBezTo>
                <a:cubicBezTo>
                  <a:pt x="270" y="2104"/>
                  <a:pt x="258" y="2156"/>
                  <a:pt x="227" y="2183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26706" name="Text Box 18"/>
          <p:cNvSpPr txBox="1">
            <a:spLocks noChangeArrowheads="1"/>
          </p:cNvSpPr>
          <p:nvPr/>
        </p:nvSpPr>
        <p:spPr bwMode="auto">
          <a:xfrm>
            <a:off x="3690938" y="5561013"/>
            <a:ext cx="1081087" cy="57943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{B},3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2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2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626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26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03" grpId="0" animBg="1"/>
      <p:bldP spid="626703" grpId="1" animBg="1"/>
      <p:bldP spid="626704" grpId="0"/>
      <p:bldP spid="626704" grpId="1"/>
      <p:bldP spid="626705" grpId="0" animBg="1"/>
      <p:bldP spid="62670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Path Weight Merging</a:t>
            </a:r>
          </a:p>
        </p:txBody>
      </p:sp>
      <p:sp>
        <p:nvSpPr>
          <p:cNvPr id="628761" name="Rectangle 25"/>
          <p:cNvSpPr>
            <a:spLocks noGrp="1" noChangeArrowheads="1"/>
          </p:cNvSpPr>
          <p:nvPr>
            <p:ph sz="quarter" idx="2"/>
          </p:nvPr>
        </p:nvSpPr>
        <p:spPr>
          <a:xfrm>
            <a:off x="4648200" y="1981200"/>
            <a:ext cx="3810000" cy="4114800"/>
          </a:xfrm>
          <a:noFill/>
        </p:spPr>
        <p:txBody>
          <a:bodyPr anchor="ctr"/>
          <a:lstStyle/>
          <a:p>
            <a:r>
              <a:rPr lang="en-US" dirty="0"/>
              <a:t>One path per set of predictors touched</a:t>
            </a:r>
          </a:p>
          <a:p>
            <a:pPr lvl="1"/>
            <a:r>
              <a:rPr lang="en-US" dirty="0"/>
              <a:t>Exponential in</a:t>
            </a:r>
            <a:br>
              <a:rPr lang="en-US" dirty="0"/>
            </a:br>
            <a:r>
              <a:rPr lang="en-US" dirty="0"/>
              <a:t># of predictors</a:t>
            </a:r>
          </a:p>
          <a:p>
            <a:pPr lvl="1"/>
            <a:r>
              <a:rPr lang="en-US" dirty="0"/>
              <a:t>Near linear in program size</a:t>
            </a:r>
          </a:p>
        </p:txBody>
      </p:sp>
      <p:sp>
        <p:nvSpPr>
          <p:cNvPr id="628739" name="Text Box 3"/>
          <p:cNvSpPr txBox="1">
            <a:spLocks noChangeArrowheads="1"/>
          </p:cNvSpPr>
          <p:nvPr/>
        </p:nvSpPr>
        <p:spPr bwMode="auto">
          <a:xfrm>
            <a:off x="2516188" y="1549400"/>
            <a:ext cx="503237" cy="6048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A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2527300" y="2641600"/>
            <a:ext cx="481013" cy="604838"/>
          </a:xfrm>
          <a:prstGeom prst="rect">
            <a:avLst/>
          </a:prstGeom>
          <a:noFill/>
          <a:ln w="25400">
            <a:solidFill>
              <a:srgbClr val="FF5050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B</a:t>
            </a:r>
            <a:endParaRPr lang="en-US" sz="3200" b="1" baseline="-25000" dirty="0">
              <a:solidFill>
                <a:srgbClr val="FF5050"/>
              </a:solidFill>
            </a:endParaRPr>
          </a:p>
        </p:txBody>
      </p:sp>
      <p:sp>
        <p:nvSpPr>
          <p:cNvPr id="628741" name="Text Box 5"/>
          <p:cNvSpPr txBox="1">
            <a:spLocks noChangeArrowheads="1"/>
          </p:cNvSpPr>
          <p:nvPr/>
        </p:nvSpPr>
        <p:spPr bwMode="auto">
          <a:xfrm>
            <a:off x="1231900" y="3719513"/>
            <a:ext cx="503238" cy="604837"/>
          </a:xfrm>
          <a:prstGeom prst="rect">
            <a:avLst/>
          </a:prstGeom>
          <a:noFill/>
          <a:ln w="25400">
            <a:solidFill>
              <a:srgbClr val="FF5050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C</a:t>
            </a:r>
            <a:endParaRPr lang="en-US" sz="3200" b="1" baseline="-25000" dirty="0">
              <a:solidFill>
                <a:srgbClr val="FF5050"/>
              </a:solidFill>
            </a:endParaRPr>
          </a:p>
        </p:txBody>
      </p:sp>
      <p:sp>
        <p:nvSpPr>
          <p:cNvPr id="628742" name="Text Box 6"/>
          <p:cNvSpPr txBox="1">
            <a:spLocks noChangeArrowheads="1"/>
          </p:cNvSpPr>
          <p:nvPr/>
        </p:nvSpPr>
        <p:spPr bwMode="auto">
          <a:xfrm>
            <a:off x="1219200" y="4757738"/>
            <a:ext cx="503238" cy="6048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D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628743" name="Text Box 7"/>
          <p:cNvSpPr txBox="1">
            <a:spLocks noChangeArrowheads="1"/>
          </p:cNvSpPr>
          <p:nvPr/>
        </p:nvSpPr>
        <p:spPr bwMode="auto">
          <a:xfrm>
            <a:off x="2733675" y="5795963"/>
            <a:ext cx="457200" cy="6048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F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sp>
        <p:nvSpPr>
          <p:cNvPr id="628744" name="Text Box 8"/>
          <p:cNvSpPr txBox="1">
            <a:spLocks noChangeArrowheads="1"/>
          </p:cNvSpPr>
          <p:nvPr/>
        </p:nvSpPr>
        <p:spPr bwMode="auto">
          <a:xfrm>
            <a:off x="3813175" y="3748088"/>
            <a:ext cx="481013" cy="6048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E</a:t>
            </a:r>
            <a:endParaRPr lang="en-US" sz="3200" b="1" baseline="-25000" dirty="0">
              <a:solidFill>
                <a:schemeClr val="tx1"/>
              </a:solidFill>
            </a:endParaRPr>
          </a:p>
        </p:txBody>
      </p:sp>
      <p:cxnSp>
        <p:nvCxnSpPr>
          <p:cNvPr id="628745" name="AutoShape 9"/>
          <p:cNvCxnSpPr>
            <a:cxnSpLocks noChangeShapeType="1"/>
            <a:stCxn id="628739" idx="2"/>
            <a:endCxn id="628740" idx="0"/>
          </p:cNvCxnSpPr>
          <p:nvPr/>
        </p:nvCxnSpPr>
        <p:spPr bwMode="auto">
          <a:xfrm>
            <a:off x="2768600" y="2166938"/>
            <a:ext cx="0" cy="4619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8746" name="AutoShape 10"/>
          <p:cNvCxnSpPr>
            <a:cxnSpLocks noChangeShapeType="1"/>
            <a:stCxn id="628740" idx="2"/>
            <a:endCxn id="628741" idx="0"/>
          </p:cNvCxnSpPr>
          <p:nvPr/>
        </p:nvCxnSpPr>
        <p:spPr bwMode="auto">
          <a:xfrm flipH="1">
            <a:off x="1484313" y="3259138"/>
            <a:ext cx="1284287" cy="447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8747" name="AutoShape 11"/>
          <p:cNvCxnSpPr>
            <a:cxnSpLocks noChangeShapeType="1"/>
            <a:stCxn id="628741" idx="2"/>
            <a:endCxn id="628742" idx="0"/>
          </p:cNvCxnSpPr>
          <p:nvPr/>
        </p:nvCxnSpPr>
        <p:spPr bwMode="auto">
          <a:xfrm flipH="1">
            <a:off x="1471613" y="4337050"/>
            <a:ext cx="12700" cy="4079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8748" name="AutoShape 12"/>
          <p:cNvCxnSpPr>
            <a:cxnSpLocks noChangeShapeType="1"/>
            <a:stCxn id="628742" idx="2"/>
            <a:endCxn id="628743" idx="0"/>
          </p:cNvCxnSpPr>
          <p:nvPr/>
        </p:nvCxnSpPr>
        <p:spPr bwMode="auto">
          <a:xfrm>
            <a:off x="1471613" y="5375275"/>
            <a:ext cx="1490662" cy="4079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8749" name="AutoShape 13"/>
          <p:cNvCxnSpPr>
            <a:cxnSpLocks noChangeShapeType="1"/>
            <a:stCxn id="628740" idx="2"/>
            <a:endCxn id="628744" idx="0"/>
          </p:cNvCxnSpPr>
          <p:nvPr/>
        </p:nvCxnSpPr>
        <p:spPr bwMode="auto">
          <a:xfrm>
            <a:off x="2768600" y="3259138"/>
            <a:ext cx="1285875" cy="4762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cxnSp>
        <p:nvCxnSpPr>
          <p:cNvPr id="628750" name="AutoShape 14"/>
          <p:cNvCxnSpPr>
            <a:cxnSpLocks noChangeShapeType="1"/>
            <a:stCxn id="628744" idx="2"/>
            <a:endCxn id="628743" idx="0"/>
          </p:cNvCxnSpPr>
          <p:nvPr/>
        </p:nvCxnSpPr>
        <p:spPr bwMode="auto">
          <a:xfrm flipH="1">
            <a:off x="2962275" y="4365625"/>
            <a:ext cx="1092200" cy="14176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</p:cxnSp>
      <p:sp>
        <p:nvSpPr>
          <p:cNvPr id="628751" name="Freeform 15"/>
          <p:cNvSpPr>
            <a:spLocks/>
          </p:cNvSpPr>
          <p:nvPr/>
        </p:nvSpPr>
        <p:spPr bwMode="auto">
          <a:xfrm>
            <a:off x="1473200" y="2197100"/>
            <a:ext cx="1228725" cy="3603625"/>
          </a:xfrm>
          <a:custGeom>
            <a:avLst/>
            <a:gdLst/>
            <a:ahLst/>
            <a:cxnLst>
              <a:cxn ang="0">
                <a:pos x="766" y="0"/>
              </a:cxn>
              <a:cxn ang="0">
                <a:pos x="774" y="232"/>
              </a:cxn>
              <a:cxn ang="0">
                <a:pos x="766" y="507"/>
              </a:cxn>
              <a:cxn ang="0">
                <a:pos x="714" y="619"/>
              </a:cxn>
              <a:cxn ang="0">
                <a:pos x="207" y="894"/>
              </a:cxn>
              <a:cxn ang="0">
                <a:pos x="129" y="946"/>
              </a:cxn>
              <a:cxn ang="0">
                <a:pos x="9" y="1187"/>
              </a:cxn>
              <a:cxn ang="0">
                <a:pos x="0" y="1290"/>
              </a:cxn>
              <a:cxn ang="0">
                <a:pos x="9" y="1651"/>
              </a:cxn>
              <a:cxn ang="0">
                <a:pos x="121" y="1969"/>
              </a:cxn>
              <a:cxn ang="0">
                <a:pos x="164" y="2003"/>
              </a:cxn>
              <a:cxn ang="0">
                <a:pos x="276" y="2089"/>
              </a:cxn>
              <a:cxn ang="0">
                <a:pos x="680" y="2235"/>
              </a:cxn>
              <a:cxn ang="0">
                <a:pos x="740" y="2270"/>
              </a:cxn>
            </a:cxnLst>
            <a:rect l="0" t="0" r="r" b="b"/>
            <a:pathLst>
              <a:path w="774" h="2270">
                <a:moveTo>
                  <a:pt x="766" y="0"/>
                </a:moveTo>
                <a:cubicBezTo>
                  <a:pt x="769" y="77"/>
                  <a:pt x="774" y="155"/>
                  <a:pt x="774" y="232"/>
                </a:cubicBezTo>
                <a:cubicBezTo>
                  <a:pt x="774" y="324"/>
                  <a:pt x="771" y="415"/>
                  <a:pt x="766" y="507"/>
                </a:cubicBezTo>
                <a:cubicBezTo>
                  <a:pt x="764" y="550"/>
                  <a:pt x="736" y="585"/>
                  <a:pt x="714" y="619"/>
                </a:cubicBezTo>
                <a:cubicBezTo>
                  <a:pt x="597" y="795"/>
                  <a:pt x="399" y="835"/>
                  <a:pt x="207" y="894"/>
                </a:cubicBezTo>
                <a:cubicBezTo>
                  <a:pt x="181" y="911"/>
                  <a:pt x="151" y="924"/>
                  <a:pt x="129" y="946"/>
                </a:cubicBezTo>
                <a:cubicBezTo>
                  <a:pt x="53" y="1022"/>
                  <a:pt x="31" y="1083"/>
                  <a:pt x="9" y="1187"/>
                </a:cubicBezTo>
                <a:cubicBezTo>
                  <a:pt x="6" y="1221"/>
                  <a:pt x="0" y="1256"/>
                  <a:pt x="0" y="1290"/>
                </a:cubicBezTo>
                <a:cubicBezTo>
                  <a:pt x="0" y="1410"/>
                  <a:pt x="4" y="1531"/>
                  <a:pt x="9" y="1651"/>
                </a:cubicBezTo>
                <a:cubicBezTo>
                  <a:pt x="12" y="1727"/>
                  <a:pt x="51" y="1923"/>
                  <a:pt x="121" y="1969"/>
                </a:cubicBezTo>
                <a:cubicBezTo>
                  <a:pt x="159" y="2027"/>
                  <a:pt x="114" y="1970"/>
                  <a:pt x="164" y="2003"/>
                </a:cubicBezTo>
                <a:cubicBezTo>
                  <a:pt x="204" y="2029"/>
                  <a:pt x="230" y="2075"/>
                  <a:pt x="276" y="2089"/>
                </a:cubicBezTo>
                <a:cubicBezTo>
                  <a:pt x="396" y="2172"/>
                  <a:pt x="542" y="2192"/>
                  <a:pt x="680" y="2235"/>
                </a:cubicBezTo>
                <a:cubicBezTo>
                  <a:pt x="699" y="2255"/>
                  <a:pt x="716" y="2257"/>
                  <a:pt x="740" y="2270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28752" name="Text Box 16"/>
          <p:cNvSpPr txBox="1">
            <a:spLocks noChangeArrowheads="1"/>
          </p:cNvSpPr>
          <p:nvPr/>
        </p:nvSpPr>
        <p:spPr bwMode="auto">
          <a:xfrm>
            <a:off x="590550" y="5805488"/>
            <a:ext cx="1577975" cy="57943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{B, C},4</a:t>
            </a:r>
          </a:p>
        </p:txBody>
      </p:sp>
      <p:sp>
        <p:nvSpPr>
          <p:cNvPr id="628753" name="Freeform 17"/>
          <p:cNvSpPr>
            <a:spLocks/>
          </p:cNvSpPr>
          <p:nvPr/>
        </p:nvSpPr>
        <p:spPr bwMode="auto">
          <a:xfrm>
            <a:off x="2743200" y="2252663"/>
            <a:ext cx="1425575" cy="3465512"/>
          </a:xfrm>
          <a:custGeom>
            <a:avLst/>
            <a:gdLst/>
            <a:ahLst/>
            <a:cxnLst>
              <a:cxn ang="0">
                <a:pos x="47" y="0"/>
              </a:cxn>
              <a:cxn ang="0">
                <a:pos x="253" y="661"/>
              </a:cxn>
              <a:cxn ang="0">
                <a:pos x="752" y="842"/>
              </a:cxn>
              <a:cxn ang="0">
                <a:pos x="812" y="937"/>
              </a:cxn>
              <a:cxn ang="0">
                <a:pos x="881" y="1160"/>
              </a:cxn>
              <a:cxn ang="0">
                <a:pos x="889" y="1229"/>
              </a:cxn>
              <a:cxn ang="0">
                <a:pos x="898" y="1255"/>
              </a:cxn>
              <a:cxn ang="0">
                <a:pos x="760" y="1581"/>
              </a:cxn>
              <a:cxn ang="0">
                <a:pos x="709" y="1642"/>
              </a:cxn>
              <a:cxn ang="0">
                <a:pos x="580" y="1770"/>
              </a:cxn>
              <a:cxn ang="0">
                <a:pos x="477" y="1856"/>
              </a:cxn>
              <a:cxn ang="0">
                <a:pos x="373" y="1968"/>
              </a:cxn>
              <a:cxn ang="0">
                <a:pos x="296" y="2071"/>
              </a:cxn>
              <a:cxn ang="0">
                <a:pos x="227" y="2183"/>
              </a:cxn>
            </a:cxnLst>
            <a:rect l="0" t="0" r="r" b="b"/>
            <a:pathLst>
              <a:path w="898" h="2183">
                <a:moveTo>
                  <a:pt x="47" y="0"/>
                </a:moveTo>
                <a:cubicBezTo>
                  <a:pt x="51" y="168"/>
                  <a:pt x="0" y="583"/>
                  <a:pt x="253" y="661"/>
                </a:cubicBezTo>
                <a:cubicBezTo>
                  <a:pt x="384" y="792"/>
                  <a:pt x="602" y="744"/>
                  <a:pt x="752" y="842"/>
                </a:cubicBezTo>
                <a:cubicBezTo>
                  <a:pt x="770" y="869"/>
                  <a:pt x="789" y="913"/>
                  <a:pt x="812" y="937"/>
                </a:cubicBezTo>
                <a:cubicBezTo>
                  <a:pt x="837" y="1011"/>
                  <a:pt x="861" y="1085"/>
                  <a:pt x="881" y="1160"/>
                </a:cubicBezTo>
                <a:cubicBezTo>
                  <a:pt x="884" y="1183"/>
                  <a:pt x="885" y="1206"/>
                  <a:pt x="889" y="1229"/>
                </a:cubicBezTo>
                <a:cubicBezTo>
                  <a:pt x="891" y="1238"/>
                  <a:pt x="898" y="1246"/>
                  <a:pt x="898" y="1255"/>
                </a:cubicBezTo>
                <a:cubicBezTo>
                  <a:pt x="898" y="1410"/>
                  <a:pt x="838" y="1466"/>
                  <a:pt x="760" y="1581"/>
                </a:cubicBezTo>
                <a:cubicBezTo>
                  <a:pt x="749" y="1615"/>
                  <a:pt x="730" y="1615"/>
                  <a:pt x="709" y="1642"/>
                </a:cubicBezTo>
                <a:cubicBezTo>
                  <a:pt x="680" y="1678"/>
                  <a:pt x="625" y="1756"/>
                  <a:pt x="580" y="1770"/>
                </a:cubicBezTo>
                <a:cubicBezTo>
                  <a:pt x="549" y="1803"/>
                  <a:pt x="521" y="1842"/>
                  <a:pt x="477" y="1856"/>
                </a:cubicBezTo>
                <a:cubicBezTo>
                  <a:pt x="448" y="1898"/>
                  <a:pt x="400" y="1926"/>
                  <a:pt x="373" y="1968"/>
                </a:cubicBezTo>
                <a:cubicBezTo>
                  <a:pt x="347" y="2008"/>
                  <a:pt x="324" y="2035"/>
                  <a:pt x="296" y="2071"/>
                </a:cubicBezTo>
                <a:cubicBezTo>
                  <a:pt x="270" y="2104"/>
                  <a:pt x="258" y="2156"/>
                  <a:pt x="227" y="2183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28754" name="Text Box 18"/>
          <p:cNvSpPr txBox="1">
            <a:spLocks noChangeArrowheads="1"/>
          </p:cNvSpPr>
          <p:nvPr/>
        </p:nvSpPr>
        <p:spPr bwMode="auto">
          <a:xfrm>
            <a:off x="3690938" y="5561013"/>
            <a:ext cx="1081087" cy="579437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5050"/>
                </a:solidFill>
              </a:rPr>
              <a:t>{B},3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61" grpId="0"/>
      <p:bldP spid="628751" grpId="0" animBg="1"/>
      <p:bldP spid="628752" grpId="0"/>
      <p:bldP spid="628753" grpId="0" animBg="1"/>
      <p:bldP spid="6287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Guidance &amp; Interactivity</a:t>
            </a:r>
          </a:p>
        </p:txBody>
      </p:sp>
      <p:sp>
        <p:nvSpPr>
          <p:cNvPr id="63079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Ordering constraints: A before B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{A} </a:t>
            </a:r>
            <a:r>
              <a:rPr lang="en-US" sz="2400" dirty="0">
                <a:sym typeface="Symbol" pitchFamily="18" charset="2"/>
              </a:rPr>
              <a:t> </a:t>
            </a:r>
            <a:r>
              <a:rPr lang="en-US" sz="2400" dirty="0"/>
              <a:t>{B} = {A, B}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{B} </a:t>
            </a:r>
            <a:r>
              <a:rPr lang="en-US" sz="2400" dirty="0">
                <a:sym typeface="Symbol" pitchFamily="18" charset="2"/>
              </a:rPr>
              <a:t> {A} = 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Symbol" pitchFamily="18" charset="2"/>
              </a:rPr>
              <a:t>Requires rebuild of solution automaton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Steer path by changing scoring of nodes &amp; paths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Assign scores based on statistical metrics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Avoid selected nodes (anti-predictors)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No rebuild of solution automaton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Easy to mix in (most) dataflow analyses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9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Siemens Test Suite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program contains a single bug</a:t>
            </a:r>
          </a:p>
          <a:p>
            <a:pPr lvl="1"/>
            <a:r>
              <a:rPr lang="en-US" dirty="0"/>
              <a:t>Chose three programs where the bug predictors “miss” the true bug</a:t>
            </a:r>
          </a:p>
          <a:p>
            <a:r>
              <a:rPr lang="en-US" dirty="0"/>
              <a:t>Reconstructed failure paths pass through the buggy lines of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21" name="AutoShape 17"/>
          <p:cNvSpPr>
            <a:spLocks noChangeArrowheads="1"/>
          </p:cNvSpPr>
          <p:nvPr/>
        </p:nvSpPr>
        <p:spPr bwMode="auto">
          <a:xfrm rot="10800000" flipH="1">
            <a:off x="4411663" y="2706688"/>
            <a:ext cx="3910012" cy="3587750"/>
          </a:xfrm>
          <a:prstGeom prst="wedgeRoundRectCallout">
            <a:avLst>
              <a:gd name="adj1" fmla="val -41963"/>
              <a:gd name="adj2" fmla="val 67917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rot="10800000" anchor="ctr" anchorCtr="1"/>
          <a:lstStyle/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char *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xreadline(FILE *fin, char *name) {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int buflen = INITSIZE;</a:t>
            </a:r>
          </a:p>
          <a:p>
            <a:endParaRPr lang="en-US" sz="1200" noProof="1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char *buf = xalloc(buflen, name);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char *res, *nl;</a:t>
            </a:r>
          </a:p>
          <a:p>
            <a:endParaRPr lang="en-US" sz="1200" noProof="1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res = fgets(buf, INITSIZE, fin);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if (res == NULL) {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    free(buf);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    return NULL;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}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nl = strchr (buf, '\n');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…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    return buf;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}</a:t>
            </a:r>
            <a:endParaRPr lang="en-US" sz="1200" noProof="1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635906" name="AutoShape 2"/>
          <p:cNvSpPr>
            <a:spLocks noChangeArrowheads="1"/>
          </p:cNvSpPr>
          <p:nvPr/>
        </p:nvSpPr>
        <p:spPr bwMode="auto">
          <a:xfrm rot="-10800000">
            <a:off x="685800" y="2808288"/>
            <a:ext cx="3505200" cy="1858962"/>
          </a:xfrm>
          <a:prstGeom prst="wedgeRoundRectCallout">
            <a:avLst>
              <a:gd name="adj1" fmla="val 10639"/>
              <a:gd name="adj2" fmla="val 87745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rot="10800000" anchor="ctr" anchorCtr="1"/>
          <a:lstStyle/>
          <a:p>
            <a:r>
              <a:rPr lang="en-US" sz="1200" noProof="1">
                <a:solidFill>
                  <a:schemeClr val="tx1"/>
                </a:solidFill>
                <a:latin typeface="Consolas" pitchFamily="49" charset="0"/>
              </a:rPr>
              <a:t>int prompt(void) {</a:t>
            </a:r>
          </a:p>
          <a:p>
            <a:r>
              <a:rPr lang="en-US" sz="1200" noProof="1">
                <a:solidFill>
                  <a:schemeClr val="tx1"/>
                </a:solidFill>
                <a:latin typeface="Consolas" pitchFamily="49" charset="0"/>
              </a:rPr>
              <a:t>    …</a:t>
            </a:r>
          </a:p>
          <a:p>
            <a:r>
              <a:rPr lang="en-US" sz="1200" noProof="1">
                <a:solidFill>
                  <a:schemeClr val="tx1"/>
                </a:solidFill>
                <a:latin typeface="Consolas" pitchFamily="49" charset="0"/>
              </a:rPr>
              <a:t>    line = xreadline(fin, cmd.name);</a:t>
            </a:r>
          </a:p>
          <a:p>
            <a:r>
              <a:rPr lang="en-US" sz="1200" noProof="1">
                <a:solidFill>
                  <a:schemeClr val="tx1"/>
                </a:solidFill>
                <a:latin typeface="Consolas" pitchFamily="49" charset="0"/>
              </a:rPr>
              <a:t>    return (!strcmp(line, </a:t>
            </a:r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'y') ||</a:t>
            </a:r>
          </a:p>
          <a:p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	  !</a:t>
            </a:r>
            <a:r>
              <a:rPr lang="en-US" sz="1200" noProof="1">
                <a:solidFill>
                  <a:schemeClr val="tx1"/>
                </a:solidFill>
                <a:latin typeface="Consolas" pitchFamily="49" charset="0"/>
              </a:rPr>
              <a:t>strcmp(line, </a:t>
            </a:r>
            <a:r>
              <a:rPr lang="en-US" sz="1200" noProof="1" smtClean="0">
                <a:solidFill>
                  <a:schemeClr val="tx1"/>
                </a:solidFill>
                <a:latin typeface="Consolas" pitchFamily="49" charset="0"/>
              </a:rPr>
              <a:t>"yes");</a:t>
            </a:r>
            <a:endParaRPr lang="en-US" sz="1200" noProof="1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sz="1200" noProof="1">
                <a:solidFill>
                  <a:schemeClr val="tx1"/>
                </a:solidFill>
                <a:latin typeface="Consolas" pitchFamily="49" charset="0"/>
              </a:rPr>
              <a:t>}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</a:t>
            </a:r>
            <a:r>
              <a:rPr lang="en-US" dirty="0" smtClean="0"/>
              <a:t>ccrypt</a:t>
            </a:r>
            <a:endParaRPr lang="en-US" dirty="0"/>
          </a:p>
        </p:txBody>
      </p:sp>
      <p:sp>
        <p:nvSpPr>
          <p:cNvPr id="635908" name="Rectangle 4"/>
          <p:cNvSpPr>
            <a:spLocks noChangeArrowheads="1"/>
          </p:cNvSpPr>
          <p:nvPr/>
        </p:nvSpPr>
        <p:spPr bwMode="auto">
          <a:xfrm>
            <a:off x="1616075" y="1711325"/>
            <a:ext cx="1082348" cy="33855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b="1" noProof="1">
                <a:solidFill>
                  <a:schemeClr val="tx1"/>
                </a:solidFill>
                <a:latin typeface="Consolas" pitchFamily="49" charset="0"/>
              </a:rPr>
              <a:t>prompt()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4040188" y="1698625"/>
            <a:ext cx="1277914" cy="30777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noProof="1">
                <a:solidFill>
                  <a:schemeClr val="tx1"/>
                </a:solidFill>
                <a:latin typeface="Consolas" pitchFamily="49" charset="0"/>
              </a:rPr>
              <a:t>xreadline</a:t>
            </a:r>
            <a:r>
              <a:rPr lang="en-US" sz="1400" b="1" dirty="0">
                <a:solidFill>
                  <a:schemeClr val="tx1"/>
                </a:solidFill>
                <a:latin typeface="Consolas" pitchFamily="49" charset="0"/>
              </a:rPr>
              <a:t>()</a:t>
            </a:r>
            <a:endParaRPr lang="en-US" sz="1400" b="1" noProof="1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635913" name="Line 9"/>
          <p:cNvSpPr>
            <a:spLocks noChangeShapeType="1"/>
          </p:cNvSpPr>
          <p:nvPr/>
        </p:nvSpPr>
        <p:spPr bwMode="auto">
          <a:xfrm>
            <a:off x="2743200" y="1803400"/>
            <a:ext cx="11922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35914" name="Line 10"/>
          <p:cNvSpPr>
            <a:spLocks noChangeShapeType="1"/>
          </p:cNvSpPr>
          <p:nvPr/>
        </p:nvSpPr>
        <p:spPr bwMode="auto">
          <a:xfrm>
            <a:off x="2743200" y="1955800"/>
            <a:ext cx="12207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lg" len="med"/>
            <a:tailEnd type="none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35915" name="Line 11"/>
          <p:cNvSpPr>
            <a:spLocks noChangeShapeType="1"/>
          </p:cNvSpPr>
          <p:nvPr/>
        </p:nvSpPr>
        <p:spPr bwMode="auto">
          <a:xfrm>
            <a:off x="592138" y="1804988"/>
            <a:ext cx="10080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35923" name="Line 19"/>
          <p:cNvSpPr>
            <a:spLocks noChangeShapeType="1"/>
          </p:cNvSpPr>
          <p:nvPr/>
        </p:nvSpPr>
        <p:spPr bwMode="auto">
          <a:xfrm>
            <a:off x="3170238" y="1501775"/>
            <a:ext cx="841375" cy="195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35925" name="Line 21"/>
          <p:cNvSpPr>
            <a:spLocks noChangeShapeType="1"/>
          </p:cNvSpPr>
          <p:nvPr/>
        </p:nvSpPr>
        <p:spPr bwMode="auto">
          <a:xfrm flipV="1">
            <a:off x="3163888" y="2000250"/>
            <a:ext cx="825500" cy="311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35926" name="Line 22"/>
          <p:cNvSpPr>
            <a:spLocks noChangeShapeType="1"/>
          </p:cNvSpPr>
          <p:nvPr/>
        </p:nvSpPr>
        <p:spPr bwMode="auto">
          <a:xfrm flipV="1">
            <a:off x="3435350" y="2076450"/>
            <a:ext cx="604838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med"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635929" name="Text Box 25"/>
          <p:cNvSpPr txBox="1">
            <a:spLocks noChangeArrowheads="1"/>
          </p:cNvSpPr>
          <p:nvPr/>
        </p:nvSpPr>
        <p:spPr bwMode="auto">
          <a:xfrm>
            <a:off x="682625" y="5200650"/>
            <a:ext cx="33874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Dataflow isolates call in</a:t>
            </a:r>
            <a:br>
              <a:rPr lang="en-US" sz="2400" dirty="0"/>
            </a:br>
            <a:r>
              <a:rPr lang="en-US" sz="2400" b="1" dirty="0">
                <a:latin typeface="Consolas" pitchFamily="49" charset="0"/>
              </a:rPr>
              <a:t>prompt()</a:t>
            </a:r>
            <a:r>
              <a:rPr lang="en-US" sz="2400" dirty="0"/>
              <a:t> as culprit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635931" name="Rectangle 27"/>
          <p:cNvSpPr>
            <a:spLocks noChangeArrowheads="1"/>
          </p:cNvSpPr>
          <p:nvPr/>
        </p:nvSpPr>
        <p:spPr bwMode="auto">
          <a:xfrm>
            <a:off x="6477000" y="4632325"/>
            <a:ext cx="612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Wingdings" pitchFamily="2" charset="2"/>
              </a:rPr>
              <a:t>L</a:t>
            </a:r>
            <a:endParaRPr lang="en-US" sz="4000" dirty="0">
              <a:solidFill>
                <a:srgbClr val="FF0000"/>
              </a:solidFill>
              <a:latin typeface="Wingdings" pitchFamily="2" charset="2"/>
            </a:endParaRPr>
          </a:p>
        </p:txBody>
      </p:sp>
      <p:sp>
        <p:nvSpPr>
          <p:cNvPr id="635933" name="Rectangle 29"/>
          <p:cNvSpPr>
            <a:spLocks noChangeArrowheads="1"/>
          </p:cNvSpPr>
          <p:nvPr/>
        </p:nvSpPr>
        <p:spPr bwMode="auto">
          <a:xfrm>
            <a:off x="1295400" y="4022725"/>
            <a:ext cx="519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sym typeface="Wingdings" pitchFamily="2" charset="2"/>
              </a:rPr>
              <a:t>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3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0" fill="hold"/>
                                        <p:tgtEl>
                                          <p:spTgt spid="6359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1000" fill="hold"/>
                                        <p:tgtEl>
                                          <p:spTgt spid="635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635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0" fill="hold"/>
                                        <p:tgtEl>
                                          <p:spTgt spid="635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3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21" grpId="0" build="allAtOnce" animBg="1"/>
      <p:bldP spid="635906" grpId="0" build="allAtOnce" animBg="1"/>
      <p:bldP spid="635929" grpId="0"/>
      <p:bldP spid="635931" grpId="0"/>
      <p:bldP spid="6359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</a:t>
            </a:r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Calculator tool with buffer overrun</a:t>
            </a:r>
          </a:p>
          <a:p>
            <a:r>
              <a:rPr lang="en-US" dirty="0"/>
              <a:t>Statistical model: two bug predictor lists</a:t>
            </a:r>
          </a:p>
          <a:p>
            <a:pPr lvl="1"/>
            <a:r>
              <a:rPr lang="en-US" dirty="0"/>
              <a:t>Suggests two bugs in the program</a:t>
            </a:r>
          </a:p>
          <a:p>
            <a:r>
              <a:rPr lang="en-US" dirty="0"/>
              <a:t>But reconstructed failure paths are identical!</a:t>
            </a:r>
          </a:p>
          <a:p>
            <a:pPr lvl="1"/>
            <a:r>
              <a:rPr lang="en-US" dirty="0"/>
              <a:t>Correctly reveals that only one bug is present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Reconstruction of Failing Paths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CBI in the Real World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Donald Knuth, </a:t>
            </a:r>
            <a:r>
              <a:rPr lang="en-US" i="1" dirty="0" smtClean="0"/>
              <a:t>Notes on the van Emde Boas construction</a:t>
            </a:r>
            <a:br>
              <a:rPr lang="en-US" i="1" dirty="0" smtClean="0"/>
            </a:br>
            <a:r>
              <a:rPr lang="en-US" i="1" dirty="0" smtClean="0"/>
              <a:t>of priority deques: An instructive use of recursion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“Beware of bugs in</a:t>
            </a:r>
            <a:br>
              <a:rPr lang="en-US" dirty="0" smtClean="0"/>
            </a:br>
            <a:r>
              <a:rPr lang="en-US" dirty="0" smtClean="0"/>
              <a:t>the above code;</a:t>
            </a:r>
            <a:br>
              <a:rPr lang="en-US" dirty="0" smtClean="0"/>
            </a:br>
            <a:r>
              <a:rPr lang="en-US" dirty="0" smtClean="0"/>
              <a:t>I have only proved it</a:t>
            </a:r>
            <a:br>
              <a:rPr lang="en-US" dirty="0" smtClean="0"/>
            </a:br>
            <a:r>
              <a:rPr lang="en-US" dirty="0" smtClean="0"/>
              <a:t>correct, not tried it.”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186616" y="2921947"/>
            <a:ext cx="1957388" cy="2381252"/>
            <a:chOff x="4477" y="2052"/>
            <a:chExt cx="1233" cy="1500"/>
          </a:xfrm>
        </p:grpSpPr>
        <p:sp>
          <p:nvSpPr>
            <p:cNvPr id="235535" name="Rectangle 15"/>
            <p:cNvSpPr>
              <a:spLocks noChangeArrowheads="1"/>
            </p:cNvSpPr>
            <p:nvPr/>
          </p:nvSpPr>
          <p:spPr bwMode="auto">
            <a:xfrm>
              <a:off x="4897" y="2052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4684" y="2163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37" name="Rectangle 17"/>
            <p:cNvSpPr>
              <a:spLocks noChangeArrowheads="1"/>
            </p:cNvSpPr>
            <p:nvPr/>
          </p:nvSpPr>
          <p:spPr bwMode="auto">
            <a:xfrm>
              <a:off x="4873" y="2521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8" name="Rectangle 18"/>
            <p:cNvSpPr>
              <a:spLocks noChangeArrowheads="1"/>
            </p:cNvSpPr>
            <p:nvPr/>
          </p:nvSpPr>
          <p:spPr bwMode="auto">
            <a:xfrm>
              <a:off x="4477" y="2318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9" name="Rectangle 19"/>
            <p:cNvSpPr>
              <a:spLocks noChangeArrowheads="1"/>
            </p:cNvSpPr>
            <p:nvPr/>
          </p:nvSpPr>
          <p:spPr bwMode="auto">
            <a:xfrm>
              <a:off x="4598" y="2715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40" name="Rectangle 20"/>
            <p:cNvSpPr>
              <a:spLocks noChangeArrowheads="1"/>
            </p:cNvSpPr>
            <p:nvPr/>
          </p:nvSpPr>
          <p:spPr bwMode="auto">
            <a:xfrm>
              <a:off x="5066" y="2337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‚</a:t>
              </a:r>
            </a:p>
          </p:txBody>
        </p:sp>
        <p:sp>
          <p:nvSpPr>
            <p:cNvPr id="235541" name="Rectangle 21"/>
            <p:cNvSpPr>
              <a:spLocks noChangeArrowheads="1"/>
            </p:cNvSpPr>
            <p:nvPr/>
          </p:nvSpPr>
          <p:spPr bwMode="auto">
            <a:xfrm>
              <a:off x="5018" y="2860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</p:grp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Bug Isolation </a:t>
            </a:r>
            <a:r>
              <a:rPr lang="en-US" dirty="0" smtClean="0"/>
              <a:t>Architecture Recap</a:t>
            </a:r>
            <a:endParaRPr lang="en-US" dirty="0"/>
          </a:p>
        </p:txBody>
      </p:sp>
      <p:cxnSp>
        <p:nvCxnSpPr>
          <p:cNvPr id="235528" name="AutoShape 8"/>
          <p:cNvCxnSpPr>
            <a:cxnSpLocks noChangeShapeType="1"/>
            <a:stCxn id="235523" idx="3"/>
            <a:endCxn id="235524" idx="1"/>
          </p:cNvCxnSpPr>
          <p:nvPr/>
        </p:nvCxnSpPr>
        <p:spPr bwMode="auto">
          <a:xfrm rot="10800000" flipH="1">
            <a:off x="2140995" y="2713038"/>
            <a:ext cx="681440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3" name="AutoShape 3"/>
          <p:cNvSpPr>
            <a:spLocks noChangeArrowheads="1"/>
          </p:cNvSpPr>
          <p:nvPr/>
        </p:nvSpPr>
        <p:spPr bwMode="auto">
          <a:xfrm>
            <a:off x="650875" y="2206705"/>
            <a:ext cx="1617100" cy="1015841"/>
          </a:xfrm>
          <a:prstGeom prst="verticalScroll">
            <a:avLst>
              <a:gd name="adj" fmla="val 125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Program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Source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2822435" y="1676400"/>
            <a:ext cx="2107919" cy="2073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166905" y="3168005"/>
            <a:ext cx="141897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9" name="AutoShape 9"/>
          <p:cNvSpPr>
            <a:spLocks noChangeArrowheads="1"/>
          </p:cNvSpPr>
          <p:nvPr/>
        </p:nvSpPr>
        <p:spPr bwMode="auto">
          <a:xfrm>
            <a:off x="5484813" y="2022885"/>
            <a:ext cx="1955079" cy="1104245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Shipping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35530" name="AutoShape 10"/>
          <p:cNvCxnSpPr>
            <a:cxnSpLocks noChangeShapeType="1"/>
            <a:stCxn id="235524" idx="3"/>
            <a:endCxn id="235529" idx="2"/>
          </p:cNvCxnSpPr>
          <p:nvPr/>
        </p:nvCxnSpPr>
        <p:spPr bwMode="auto">
          <a:xfrm>
            <a:off x="4930354" y="2713038"/>
            <a:ext cx="554459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31" name="AutoShape 11"/>
          <p:cNvCxnSpPr>
            <a:cxnSpLocks noChangeShapeType="1"/>
            <a:stCxn id="235529" idx="4"/>
          </p:cNvCxnSpPr>
          <p:nvPr/>
        </p:nvCxnSpPr>
        <p:spPr bwMode="auto">
          <a:xfrm>
            <a:off x="7163831" y="2713038"/>
            <a:ext cx="615418" cy="762549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43" name="AutoShape 23"/>
          <p:cNvCxnSpPr>
            <a:cxnSpLocks noChangeShapeType="1"/>
            <a:stCxn id="235532" idx="1"/>
            <a:endCxn id="235542" idx="4"/>
          </p:cNvCxnSpPr>
          <p:nvPr/>
        </p:nvCxnSpPr>
        <p:spPr bwMode="auto">
          <a:xfrm rot="10800000">
            <a:off x="4958504" y="5150496"/>
            <a:ext cx="604096" cy="59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3210186" y="2482205"/>
            <a:ext cx="1332417" cy="689372"/>
          </a:xfrm>
          <a:prstGeom prst="downArrowCallout">
            <a:avLst>
              <a:gd name="adj1" fmla="val 46516"/>
              <a:gd name="adj2" fmla="val 46516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Sampler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3056298" y="1796405"/>
            <a:ext cx="1640193" cy="689372"/>
          </a:xfrm>
          <a:prstGeom prst="downArrowCallout">
            <a:avLst>
              <a:gd name="adj1" fmla="val 55623"/>
              <a:gd name="adj2" fmla="val 55623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Predicates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32" name="AutoShape 12"/>
          <p:cNvSpPr>
            <a:spLocks noChangeArrowheads="1"/>
          </p:cNvSpPr>
          <p:nvPr/>
        </p:nvSpPr>
        <p:spPr bwMode="auto">
          <a:xfrm>
            <a:off x="5562600" y="4644244"/>
            <a:ext cx="1340531" cy="1039951"/>
          </a:xfrm>
          <a:prstGeom prst="flowChartMultidocumen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Counts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&amp; 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J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L</a:t>
            </a:r>
          </a:p>
        </p:txBody>
      </p:sp>
      <p:sp>
        <p:nvSpPr>
          <p:cNvPr id="235542" name="AutoShape 22"/>
          <p:cNvSpPr>
            <a:spLocks noChangeArrowheads="1"/>
          </p:cNvSpPr>
          <p:nvPr/>
        </p:nvSpPr>
        <p:spPr bwMode="auto">
          <a:xfrm>
            <a:off x="3281442" y="4338253"/>
            <a:ext cx="1677062" cy="165074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Statistical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Debugging</a:t>
            </a:r>
          </a:p>
        </p:txBody>
      </p:sp>
      <p:sp>
        <p:nvSpPr>
          <p:cNvPr id="235544" name="AutoShape 24"/>
          <p:cNvSpPr>
            <a:spLocks noChangeArrowheads="1"/>
          </p:cNvSpPr>
          <p:nvPr/>
        </p:nvSpPr>
        <p:spPr bwMode="auto">
          <a:xfrm>
            <a:off x="609600" y="4693595"/>
            <a:ext cx="2067746" cy="943511"/>
          </a:xfrm>
          <a:prstGeom prst="foldedCorner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Top </a:t>
            </a:r>
            <a:r>
              <a:rPr lang="en-US" sz="2400" dirty="0" smtClean="0">
                <a:solidFill>
                  <a:schemeClr val="tx1"/>
                </a:solidFill>
              </a:rPr>
              <a:t>bugs </a:t>
            </a:r>
            <a:r>
              <a:rPr lang="en-US" sz="2400" dirty="0">
                <a:solidFill>
                  <a:schemeClr val="tx1"/>
                </a:solidFill>
              </a:rPr>
              <a:t>with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likely causes</a:t>
            </a:r>
          </a:p>
        </p:txBody>
      </p:sp>
      <p:cxnSp>
        <p:nvCxnSpPr>
          <p:cNvPr id="235545" name="AutoShape 25"/>
          <p:cNvCxnSpPr>
            <a:cxnSpLocks noChangeShapeType="1"/>
            <a:stCxn id="235542" idx="2"/>
            <a:endCxn id="235544" idx="3"/>
          </p:cNvCxnSpPr>
          <p:nvPr/>
        </p:nvCxnSpPr>
        <p:spPr bwMode="auto">
          <a:xfrm rot="10800000" flipV="1">
            <a:off x="2677346" y="5163623"/>
            <a:ext cx="604096" cy="172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52" name="AutoShape 32"/>
          <p:cNvCxnSpPr>
            <a:cxnSpLocks noChangeShapeType="1"/>
            <a:stCxn id="235544" idx="1"/>
            <a:endCxn id="235523" idx="1"/>
          </p:cNvCxnSpPr>
          <p:nvPr/>
        </p:nvCxnSpPr>
        <p:spPr bwMode="auto">
          <a:xfrm rot="10800000" flipH="1">
            <a:off x="609599" y="2714627"/>
            <a:ext cx="168255" cy="2450725"/>
          </a:xfrm>
          <a:prstGeom prst="curvedConnector5">
            <a:avLst>
              <a:gd name="adj1" fmla="val -135865"/>
              <a:gd name="adj2" fmla="val 49262"/>
              <a:gd name="adj3" fmla="val -132286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6" name="AutoShape 23"/>
          <p:cNvCxnSpPr>
            <a:cxnSpLocks noChangeShapeType="1"/>
          </p:cNvCxnSpPr>
          <p:nvPr/>
        </p:nvCxnSpPr>
        <p:spPr bwMode="auto">
          <a:xfrm rot="10800000">
            <a:off x="4958504" y="4922195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7" name="AutoShape 23"/>
          <p:cNvCxnSpPr>
            <a:cxnSpLocks noChangeShapeType="1"/>
          </p:cNvCxnSpPr>
          <p:nvPr/>
        </p:nvCxnSpPr>
        <p:spPr bwMode="auto">
          <a:xfrm rot="10800000">
            <a:off x="4958504" y="5379393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2" name="AutoShape 13"/>
          <p:cNvCxnSpPr>
            <a:cxnSpLocks noChangeShapeType="1"/>
            <a:endCxn id="235532" idx="3"/>
          </p:cNvCxnSpPr>
          <p:nvPr/>
        </p:nvCxnSpPr>
        <p:spPr bwMode="auto">
          <a:xfrm rot="10800000" flipV="1">
            <a:off x="6903132" y="46442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6" name="AutoShape 11"/>
          <p:cNvCxnSpPr>
            <a:cxnSpLocks noChangeShapeType="1"/>
          </p:cNvCxnSpPr>
          <p:nvPr/>
        </p:nvCxnSpPr>
        <p:spPr bwMode="auto">
          <a:xfrm rot="16200000" flipH="1">
            <a:off x="7084806" y="2561788"/>
            <a:ext cx="808451" cy="652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7" name="AutoShape 11"/>
          <p:cNvCxnSpPr>
            <a:cxnSpLocks noChangeShapeType="1"/>
          </p:cNvCxnSpPr>
          <p:nvPr/>
        </p:nvCxnSpPr>
        <p:spPr bwMode="auto">
          <a:xfrm rot="16200000" flipH="1">
            <a:off x="7106439" y="2947734"/>
            <a:ext cx="584214" cy="47149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3" name="AutoShape 13"/>
          <p:cNvCxnSpPr>
            <a:cxnSpLocks noChangeShapeType="1"/>
          </p:cNvCxnSpPr>
          <p:nvPr/>
        </p:nvCxnSpPr>
        <p:spPr bwMode="auto">
          <a:xfrm rot="10800000" flipV="1">
            <a:off x="6895209" y="47966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5" name="AutoShape 13"/>
          <p:cNvCxnSpPr>
            <a:cxnSpLocks noChangeShapeType="1"/>
          </p:cNvCxnSpPr>
          <p:nvPr/>
        </p:nvCxnSpPr>
        <p:spPr bwMode="auto">
          <a:xfrm rot="10800000" flipV="1">
            <a:off x="6895209" y="4478418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3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3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55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3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355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3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2" grpId="0" animBg="1"/>
      <p:bldP spid="235542" grpId="0" animBg="1"/>
      <p:bldP spid="2355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3316288" y="4648200"/>
            <a:ext cx="2101850" cy="8223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Compiler</a:t>
            </a:r>
            <a:br>
              <a:rPr lang="en-US" dirty="0"/>
            </a:br>
            <a:r>
              <a:rPr lang="en-US" dirty="0"/>
              <a:t>Tool Chain</a:t>
            </a: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Native Compiler Integration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Instrumentor must mimic native compiler</a:t>
            </a:r>
          </a:p>
          <a:p>
            <a:pPr lvl="1"/>
            <a:r>
              <a:rPr lang="en-US" dirty="0"/>
              <a:t>You don’t have time to port &amp; annotate by hand</a:t>
            </a:r>
          </a:p>
          <a:p>
            <a:pPr>
              <a:spcBef>
                <a:spcPct val="45000"/>
              </a:spcBef>
            </a:pPr>
            <a:r>
              <a:rPr lang="en-US" dirty="0"/>
              <a:t>Our approach: source-to-source, then </a:t>
            </a:r>
            <a:r>
              <a:rPr lang="en-US" dirty="0" smtClean="0"/>
              <a:t>native</a:t>
            </a:r>
          </a:p>
          <a:p>
            <a:pPr lvl="1">
              <a:spcBef>
                <a:spcPct val="45000"/>
              </a:spcBef>
            </a:pPr>
            <a:r>
              <a:rPr lang="en-US" dirty="0" smtClean="0"/>
              <a:t>CIL: </a:t>
            </a:r>
            <a:r>
              <a:rPr lang="en-US" i="1" dirty="0" smtClean="0"/>
              <a:t>highly</a:t>
            </a:r>
            <a:r>
              <a:rPr lang="en-US" dirty="0" smtClean="0"/>
              <a:t> recommended, but for C only</a:t>
            </a:r>
            <a:endParaRPr lang="en-US" dirty="0"/>
          </a:p>
          <a:p>
            <a:pPr>
              <a:spcBef>
                <a:spcPct val="45000"/>
              </a:spcBef>
            </a:pPr>
            <a:r>
              <a:rPr lang="en-US" dirty="0" smtClean="0"/>
              <a:t>Hooks for GCC:</a:t>
            </a:r>
          </a:p>
          <a:p>
            <a:pPr lvl="1"/>
            <a:r>
              <a:rPr lang="en-US" dirty="0" smtClean="0"/>
              <a:t>Flag management via </a:t>
            </a:r>
            <a:r>
              <a:rPr lang="en-US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specs les</a:t>
            </a:r>
          </a:p>
          <a:p>
            <a:pPr lvl="1"/>
            <a:r>
              <a:rPr lang="en-US" dirty="0" smtClean="0"/>
              <a:t>Stage </a:t>
            </a:r>
            <a:r>
              <a:rPr lang="en-US" dirty="0"/>
              <a:t>wrapping via </a:t>
            </a:r>
            <a:r>
              <a:rPr lang="en-US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scripts</a:t>
            </a:r>
            <a:endParaRPr lang="en-US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3672" name="AutoShape 8"/>
          <p:cNvSpPr>
            <a:spLocks noChangeArrowheads="1"/>
          </p:cNvSpPr>
          <p:nvPr/>
        </p:nvSpPr>
        <p:spPr bwMode="auto">
          <a:xfrm>
            <a:off x="1284288" y="4557713"/>
            <a:ext cx="1465262" cy="1001712"/>
          </a:xfrm>
          <a:prstGeom prst="verticalScroll">
            <a:avLst>
              <a:gd name="adj" fmla="val 125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Program</a:t>
            </a:r>
            <a:br>
              <a:rPr lang="en-US" dirty="0"/>
            </a:br>
            <a:r>
              <a:rPr lang="en-US" dirty="0"/>
              <a:t>Source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316290" y="4022727"/>
            <a:ext cx="2101851" cy="2073276"/>
            <a:chOff x="2089" y="2534"/>
            <a:chExt cx="1324" cy="1306"/>
          </a:xfrm>
        </p:grpSpPr>
        <p:sp>
          <p:nvSpPr>
            <p:cNvPr id="113673" name="Rectangle 9"/>
            <p:cNvSpPr>
              <a:spLocks noChangeArrowheads="1"/>
            </p:cNvSpPr>
            <p:nvPr/>
          </p:nvSpPr>
          <p:spPr bwMode="auto">
            <a:xfrm>
              <a:off x="2089" y="2534"/>
              <a:ext cx="1324" cy="1306"/>
            </a:xfrm>
            <a:prstGeom prst="rect">
              <a:avLst/>
            </a:prstGeom>
            <a:solidFill>
              <a:schemeClr val="accent5">
                <a:lumMod val="20000"/>
                <a:lumOff val="80000"/>
                <a:alpha val="60001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3674" name="Rectangle 10"/>
            <p:cNvSpPr>
              <a:spLocks noChangeArrowheads="1"/>
            </p:cNvSpPr>
            <p:nvPr/>
          </p:nvSpPr>
          <p:spPr bwMode="auto">
            <a:xfrm>
              <a:off x="2328" y="3449"/>
              <a:ext cx="846" cy="29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/>
              <a:r>
                <a:rPr lang="en-US" dirty="0"/>
                <a:t>Compiler</a:t>
              </a:r>
            </a:p>
          </p:txBody>
        </p:sp>
        <p:sp>
          <p:nvSpPr>
            <p:cNvPr id="113675" name="AutoShape 11"/>
            <p:cNvSpPr>
              <a:spLocks noChangeArrowheads="1"/>
            </p:cNvSpPr>
            <p:nvPr/>
          </p:nvSpPr>
          <p:spPr bwMode="auto">
            <a:xfrm>
              <a:off x="2371" y="3040"/>
              <a:ext cx="761" cy="409"/>
            </a:xfrm>
            <a:prstGeom prst="downArrowCallout">
              <a:avLst>
                <a:gd name="adj1" fmla="val 46516"/>
                <a:gd name="adj2" fmla="val 46516"/>
                <a:gd name="adj3" fmla="val 16667"/>
                <a:gd name="adj4" fmla="val 66667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/>
              <a:r>
                <a:rPr lang="en-US" dirty="0" smtClean="0"/>
                <a:t>Sampler</a:t>
              </a:r>
              <a:endParaRPr lang="en-US" dirty="0"/>
            </a:p>
          </p:txBody>
        </p:sp>
        <p:sp>
          <p:nvSpPr>
            <p:cNvPr id="113676" name="AutoShape 12"/>
            <p:cNvSpPr>
              <a:spLocks noChangeArrowheads="1"/>
            </p:cNvSpPr>
            <p:nvPr/>
          </p:nvSpPr>
          <p:spPr bwMode="auto">
            <a:xfrm>
              <a:off x="2379" y="2631"/>
              <a:ext cx="752" cy="409"/>
            </a:xfrm>
            <a:prstGeom prst="downArrowCallout">
              <a:avLst>
                <a:gd name="adj1" fmla="val 45966"/>
                <a:gd name="adj2" fmla="val 45966"/>
                <a:gd name="adj3" fmla="val 16667"/>
                <a:gd name="adj4" fmla="val 66667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/>
              <a:r>
                <a:rPr lang="en-US" dirty="0" smtClean="0"/>
                <a:t>Predicates</a:t>
              </a:r>
              <a:endParaRPr lang="en-US" dirty="0"/>
            </a:p>
          </p:txBody>
        </p:sp>
      </p:grpSp>
      <p:cxnSp>
        <p:nvCxnSpPr>
          <p:cNvPr id="113677" name="AutoShape 13"/>
          <p:cNvCxnSpPr>
            <a:cxnSpLocks noChangeShapeType="1"/>
            <a:stCxn id="113672" idx="3"/>
            <a:endCxn id="113673" idx="1"/>
          </p:cNvCxnSpPr>
          <p:nvPr/>
        </p:nvCxnSpPr>
        <p:spPr bwMode="auto">
          <a:xfrm>
            <a:off x="2624138" y="5059363"/>
            <a:ext cx="692150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113678" name="AutoShape 14"/>
          <p:cNvSpPr>
            <a:spLocks noChangeArrowheads="1"/>
          </p:cNvSpPr>
          <p:nvPr/>
        </p:nvSpPr>
        <p:spPr bwMode="auto">
          <a:xfrm>
            <a:off x="5986463" y="4389438"/>
            <a:ext cx="1871662" cy="1076325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Shipping</a:t>
            </a:r>
            <a:br>
              <a:rPr lang="en-US" dirty="0"/>
            </a:br>
            <a:r>
              <a:rPr lang="en-US" dirty="0"/>
              <a:t>Application</a:t>
            </a:r>
          </a:p>
        </p:txBody>
      </p:sp>
      <p:cxnSp>
        <p:nvCxnSpPr>
          <p:cNvPr id="113679" name="AutoShape 15"/>
          <p:cNvCxnSpPr>
            <a:cxnSpLocks noChangeShapeType="1"/>
            <a:stCxn id="113673" idx="3"/>
            <a:endCxn id="113678" idx="2"/>
          </p:cNvCxnSpPr>
          <p:nvPr/>
        </p:nvCxnSpPr>
        <p:spPr bwMode="auto">
          <a:xfrm>
            <a:off x="5418138" y="5059363"/>
            <a:ext cx="568325" cy="3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13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76521E-7 L 0.33073 4.76521E-7 " pathEditMode="fixed" rAng="0" ptsTypes="AA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2" grpId="0" animBg="1"/>
      <p:bldP spid="11367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GCC Specs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Determines command-line flags to GCC stages</a:t>
            </a:r>
          </a:p>
          <a:p>
            <a:pPr lvl="1"/>
            <a:r>
              <a:rPr lang="en-US" dirty="0" smtClean="0"/>
              <a:t>Used to be standalone file</a:t>
            </a:r>
          </a:p>
          <a:p>
            <a:pPr lvl="1"/>
            <a:r>
              <a:rPr lang="en-US" dirty="0" smtClean="0"/>
              <a:t>Now built into </a:t>
            </a:r>
            <a:r>
              <a:rPr lang="en-US" dirty="0" smtClean="0">
                <a:latin typeface="Consolas" pitchFamily="49" charset="0"/>
              </a:rPr>
              <a:t>gcc</a:t>
            </a:r>
            <a:r>
              <a:rPr lang="en-US" dirty="0" smtClean="0"/>
              <a:t> binary</a:t>
            </a:r>
          </a:p>
          <a:p>
            <a:pPr lvl="1"/>
            <a:r>
              <a:rPr lang="en-US" dirty="0" smtClean="0"/>
              <a:t>View using “</a:t>
            </a:r>
            <a:r>
              <a:rPr lang="en-US" noProof="1" smtClean="0">
                <a:latin typeface="Consolas" pitchFamily="49" charset="0"/>
              </a:rPr>
              <a:t>gcc -dumpspecs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Some fragments from the standard specs file:</a:t>
            </a:r>
          </a:p>
          <a:p>
            <a:pPr lvl="1"/>
            <a: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*cpp:</a:t>
            </a:r>
            <a:b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%{posix:-D_POSIX_SOURCE} %{pthread:-D_REENTRANT} …</a:t>
            </a:r>
            <a:b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/>
            </a:r>
            <a:b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*lib:</a:t>
            </a:r>
            <a:b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20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%{pthread:-lpthread} %{shared:-lc}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Augmenting the Standard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Augment built-in specs with custom specs file:</a:t>
            </a:r>
          </a:p>
          <a:p>
            <a:pPr lvl="1"/>
            <a:r>
              <a:rPr lang="en-US" noProof="1" smtClean="0">
                <a:latin typeface="Consolas" pitchFamily="49" charset="0"/>
              </a:rPr>
              <a:t>gcc -specs=myspecs …</a:t>
            </a:r>
          </a:p>
          <a:p>
            <a:r>
              <a:rPr lang="en-US" dirty="0" smtClean="0"/>
              <a:t>Unrecognized “--</a:t>
            </a:r>
            <a:r>
              <a:rPr lang="en-US" i="1" dirty="0" smtClean="0"/>
              <a:t>xyz</a:t>
            </a:r>
            <a:r>
              <a:rPr lang="en-US" dirty="0" smtClean="0"/>
              <a:t>” flags prefixed with “</a:t>
            </a:r>
            <a:r>
              <a:rPr lang="en-US" dirty="0" smtClean="0">
                <a:latin typeface="Consolas" pitchFamily="49" charset="0"/>
              </a:rPr>
              <a:t>-f</a:t>
            </a:r>
            <a:r>
              <a:rPr lang="en-US" i="1" dirty="0" smtClean="0">
                <a:latin typeface="Consolas" pitchFamily="49" charset="0"/>
              </a:rPr>
              <a:t>xyz</a:t>
            </a:r>
            <a:r>
              <a:rPr lang="en-US" dirty="0" smtClean="0"/>
              <a:t>”</a:t>
            </a:r>
          </a:p>
          <a:p>
            <a:pPr lvl="1"/>
            <a:r>
              <a:rPr lang="en-US" noProof="1" smtClean="0">
                <a:latin typeface="Consolas" pitchFamily="49" charset="0"/>
              </a:rPr>
              <a:t>--sampler-scheme=returns</a:t>
            </a:r>
          </a:p>
          <a:p>
            <a:pPr lvl="1"/>
            <a:r>
              <a:rPr lang="en-US" noProof="1" smtClean="0">
                <a:latin typeface="Consolas" pitchFamily="49" charset="0"/>
                <a:sym typeface="Wingdings" pitchFamily="2" charset="2"/>
              </a:rPr>
              <a:t>-fsampler-scheme=returns</a:t>
            </a:r>
          </a:p>
          <a:p>
            <a:r>
              <a:rPr lang="en-US" dirty="0" smtClean="0">
                <a:sym typeface="Wingdings" pitchFamily="2" charset="2"/>
              </a:rPr>
              <a:t>Pattern-match on custom flags in custom specs file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pattern-match on standard flags too,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Specs Customization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*cpp: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+ -DCIL \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%{fsampler-scheme=returns:-include sampler/returns.h%s} \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%{fsampler-scheme=*:-include sampler/unit.h%s}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/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%rename libgcc old_libgcc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/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*libgcc: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--undefined=cbi_initialize \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%{fsampler-scheme=*:-lsampler-%*} \</a:t>
            </a:r>
            <a:b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sz="1800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%(old_libgcc)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GCC Compilation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404177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ontent Placeholder 1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formats &amp; stages</a:t>
            </a:r>
          </a:p>
          <a:p>
            <a:pPr lvl="1"/>
            <a:r>
              <a:rPr lang="en-US" dirty="0" smtClean="0"/>
              <a:t>Many hooks!</a:t>
            </a:r>
          </a:p>
          <a:p>
            <a:r>
              <a:rPr lang="en-US" dirty="0" smtClean="0"/>
              <a:t>Obvious injection point</a:t>
            </a:r>
          </a:p>
          <a:p>
            <a:pPr lvl="1"/>
            <a:r>
              <a:rPr lang="en-US" dirty="0" smtClean="0"/>
              <a:t>Between </a:t>
            </a:r>
            <a:r>
              <a:rPr lang="en-US" dirty="0" smtClean="0">
                <a:latin typeface="Consolas" pitchFamily="49" charset="0"/>
              </a:rPr>
              <a:t>cpp0</a:t>
            </a:r>
            <a:r>
              <a:rPr lang="en-US" dirty="0" smtClean="0"/>
              <a:t> and </a:t>
            </a:r>
            <a:r>
              <a:rPr lang="en-US" dirty="0" smtClean="0">
                <a:latin typeface="Consolas" pitchFamily="49" charset="0"/>
              </a:rPr>
              <a:t>cc1</a:t>
            </a:r>
          </a:p>
          <a:p>
            <a:r>
              <a:rPr lang="en-US" dirty="0" smtClean="0"/>
              <a:t>Less obvious tweaks also needed to other stages</a:t>
            </a:r>
          </a:p>
          <a:p>
            <a:pPr lvl="1"/>
            <a:r>
              <a:rPr lang="en-US" dirty="0" smtClean="0"/>
              <a:t>Tweak using specs only where possible</a:t>
            </a:r>
          </a:p>
          <a:p>
            <a:pPr lvl="1"/>
            <a:r>
              <a:rPr lang="en-US" dirty="0" smtClean="0"/>
              <a:t>Tweak using specs + scripts for more complex 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5BD42E-E89F-45E3-BCE5-4410662ED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80C312-0150-4F57-9746-C318928F36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A8A36E-ACE9-491B-9033-8C53D2023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6E7601-B71A-40CE-87A1-B7DC585AD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0E31A6-A683-460B-9B4F-CBCCCC3343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9884AF-2ED7-4070-9A5D-42ACCAC990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E978FF5-4268-4693-B887-417C1D544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2A8D0D-FE39-4863-AA06-70A8FF487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92BB13-B664-407D-877B-EFACC4A6E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9636EE-A95E-426C-845A-8D93ACB2E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DAC75C6-CECE-42A7-BFDB-2D47D49837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BF0077-4197-4090-8A36-25CEFECD9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3056C5-7EA0-4978-B21F-70EA4A7D5C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65C6A7-64A7-4DB5-A8F0-751072FD2E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>
                <a:latin typeface="Consolas" pitchFamily="49" charset="0"/>
              </a:rPr>
              <a:t>gcc -v -o </a:t>
            </a:r>
            <a:r>
              <a:rPr lang="en-US" noProof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main</a:t>
            </a:r>
            <a:r>
              <a:rPr lang="en-US" noProof="1" smtClean="0">
                <a:latin typeface="Consolas" pitchFamily="49" charset="0"/>
              </a:rPr>
              <a:t> </a:t>
            </a:r>
            <a:r>
              <a:rPr lang="en-US" noProof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main.c</a:t>
            </a:r>
            <a:endParaRPr lang="en-US" noProof="1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indent="0">
              <a:lnSpc>
                <a:spcPct val="170000"/>
              </a:lnSpc>
              <a:spcBef>
                <a:spcPts val="600"/>
              </a:spcBef>
              <a:buNone/>
            </a:pPr>
            <a:r>
              <a:rPr lang="en-US" noProof="1" smtClean="0">
                <a:latin typeface="Consolas" pitchFamily="49" charset="0"/>
              </a:rPr>
              <a:t>/usr/libexec/gcc/i686-pc-linux-gnu/4.2.0/</a:t>
            </a:r>
            <a:r>
              <a:rPr lang="en-US" noProof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cc1</a:t>
            </a:r>
            <a:r>
              <a:rPr lang="en-US" noProof="1" smtClean="0">
                <a:latin typeface="Consolas" pitchFamily="49" charset="0"/>
              </a:rPr>
              <a:t> -quiet -v -iprefix /usr/lib/gcc/i686-pc-linux-gnu/4.2.0/ </a:t>
            </a:r>
            <a:r>
              <a:rPr lang="en-US" noProof="1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main.c</a:t>
            </a:r>
            <a:r>
              <a:rPr lang="en-US" noProof="1" smtClean="0">
                <a:latin typeface="Consolas" pitchFamily="49" charset="0"/>
              </a:rPr>
              <a:t> -quiet -dumpbase main.c -mtune=generic -auxbase main -version -o </a:t>
            </a:r>
            <a:r>
              <a:rPr lang="en-US" noProof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/tmp/cc8DBZxI.s</a:t>
            </a:r>
          </a:p>
          <a:p>
            <a:pPr indent="0">
              <a:lnSpc>
                <a:spcPct val="170000"/>
              </a:lnSpc>
              <a:spcBef>
                <a:spcPts val="600"/>
              </a:spcBef>
              <a:buNone/>
            </a:pPr>
            <a:r>
              <a:rPr lang="en-US" noProof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as</a:t>
            </a:r>
            <a:r>
              <a:rPr lang="en-US" noProof="1" smtClean="0">
                <a:latin typeface="Consolas" pitchFamily="49" charset="0"/>
              </a:rPr>
              <a:t> -V -Qy -o </a:t>
            </a:r>
            <a:r>
              <a:rPr lang="en-US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/tmp/ccUvMQMf.o</a:t>
            </a:r>
            <a:r>
              <a:rPr lang="en-US" noProof="1" smtClean="0">
                <a:latin typeface="Consolas" pitchFamily="49" charset="0"/>
              </a:rPr>
              <a:t> </a:t>
            </a:r>
            <a:r>
              <a:rPr lang="en-US" noProof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/tmp/cc8DBZxI.s</a:t>
            </a:r>
          </a:p>
          <a:p>
            <a:pPr indent="0">
              <a:lnSpc>
                <a:spcPct val="170000"/>
              </a:lnSpc>
              <a:spcBef>
                <a:spcPts val="600"/>
              </a:spcBef>
              <a:buNone/>
            </a:pPr>
            <a:r>
              <a:rPr lang="en-US" noProof="1" smtClean="0">
                <a:latin typeface="Consolas" pitchFamily="49" charset="0"/>
              </a:rPr>
              <a:t>/usr/libexec/gcc/i686-pc-linux-gnu/4.2.0/</a:t>
            </a:r>
            <a:r>
              <a:rPr lang="en-US" noProof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collect2</a:t>
            </a:r>
            <a:r>
              <a:rPr lang="en-US" noProof="1" smtClean="0">
                <a:latin typeface="Consolas" pitchFamily="49" charset="0"/>
              </a:rPr>
              <a:t> --eh-frame-hdr -m elf_i386 -dynamic-linker /lib/ld-linux.so.2 -o </a:t>
            </a:r>
            <a:r>
              <a:rPr lang="en-US" noProof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main</a:t>
            </a:r>
            <a:r>
              <a:rPr lang="en-US" noProof="1" smtClean="0">
                <a:latin typeface="Consolas" pitchFamily="49" charset="0"/>
              </a:rPr>
              <a:t> /usr/lib/crt1.o /usr/lib/crti.o /usr/lib/gcc/i686-pc-linux-gnu/4.2.0/crtbegin.o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-L/usr/lib/gcc/i686-pc-linux-gnu/4.2.0 -L/usr/lib/gcc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-L/usr/lib/gcc/i686-pc-linux-gnu/4.2.0 -L/usr/lib/gcc/i686-pc-linux-gnu/4.2.0/../../.. -L/usr/lib/gcc/i686-pc-linux-gnu/4.2.0/../../.. </a:t>
            </a:r>
            <a:r>
              <a:rPr lang="en-US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/tmp/ccUvMQMf.o</a:t>
            </a:r>
            <a:r>
              <a:rPr lang="en-US" noProof="1" smtClean="0">
                <a:latin typeface="Consolas" pitchFamily="49" charset="0"/>
              </a:rPr>
              <a:t> -lgcc --as-needed -lgcc_s --no-as-needed -lc –lgcc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--as-needed -lgcc_s --no-as-needed /usr/lib/gcc/i686-pc-linux-gnu/4.2.0/crtend.o /usr/lib/crtn.o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Machine-Generated C Code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404177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ontent Placeholder 15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Non-trivial projects contain non-human code</a:t>
            </a:r>
          </a:p>
          <a:p>
            <a:pPr lvl="1"/>
            <a:r>
              <a:rPr lang="en-US" dirty="0" smtClean="0"/>
              <a:t>lex/flex, yacc/bison</a:t>
            </a:r>
          </a:p>
          <a:p>
            <a:pPr lvl="1"/>
            <a:r>
              <a:rPr lang="en-US" dirty="0" smtClean="0"/>
              <a:t>Embedded icon data</a:t>
            </a:r>
          </a:p>
          <a:p>
            <a:r>
              <a:rPr lang="en-US" dirty="0" smtClean="0"/>
              <a:t>Breaks many tools</a:t>
            </a:r>
          </a:p>
          <a:p>
            <a:pPr lvl="1"/>
            <a:r>
              <a:rPr lang="en-US" dirty="0" smtClean="0"/>
              <a:t>Big-O complexity matters!</a:t>
            </a:r>
          </a:p>
          <a:p>
            <a:r>
              <a:rPr lang="en-US" dirty="0" smtClean="0"/>
              <a:t>What to do about it?</a:t>
            </a:r>
          </a:p>
          <a:p>
            <a:pPr lvl="1"/>
            <a:r>
              <a:rPr lang="en-US" dirty="0" smtClean="0"/>
              <a:t>Fix tools</a:t>
            </a:r>
          </a:p>
          <a:p>
            <a:pPr lvl="1"/>
            <a:r>
              <a:rPr lang="en-US" dirty="0" smtClean="0"/>
              <a:t>Exclude by filename</a:t>
            </a:r>
          </a:p>
          <a:p>
            <a:pPr lvl="1"/>
            <a:r>
              <a:rPr lang="en-US" dirty="0" smtClean="0"/>
              <a:t>Exclude by symbol name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Alex Aiken, as roughly remembered by 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“Just because it’s</a:t>
            </a:r>
            <a:br>
              <a:rPr lang="en-US" dirty="0" smtClean="0"/>
            </a:br>
            <a:r>
              <a:rPr lang="en-US" dirty="0" smtClean="0"/>
              <a:t>undecidable doesn’t mean</a:t>
            </a:r>
            <a:br>
              <a:rPr lang="en-US" dirty="0" smtClean="0"/>
            </a:br>
            <a:r>
              <a:rPr lang="en-US" dirty="0" smtClean="0"/>
              <a:t>we don’t need an answer.”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“Obvious” Injection Point?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404177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ontent Placeholder 1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itchFamily="49" charset="0"/>
              </a:rPr>
              <a:t>cpp0</a:t>
            </a:r>
            <a:r>
              <a:rPr lang="en-US" dirty="0" smtClean="0"/>
              <a:t> is gone!</a:t>
            </a:r>
          </a:p>
          <a:p>
            <a:pPr lvl="1"/>
            <a:r>
              <a:rPr lang="en-US" dirty="0" smtClean="0"/>
              <a:t>Fused with </a:t>
            </a:r>
            <a:r>
              <a:rPr lang="en-US" dirty="0" smtClean="0">
                <a:latin typeface="Consolas" pitchFamily="49" charset="0"/>
              </a:rPr>
              <a:t>cc1</a:t>
            </a:r>
          </a:p>
          <a:p>
            <a:pPr lvl="1"/>
            <a:r>
              <a:rPr lang="en-US" dirty="0" smtClean="0"/>
              <a:t>Performance, debug info</a:t>
            </a:r>
          </a:p>
          <a:p>
            <a:pPr lvl="1"/>
            <a:r>
              <a:rPr lang="en-US" dirty="0" smtClean="0">
                <a:latin typeface="Consolas" pitchFamily="49" charset="0"/>
              </a:rPr>
              <a:t>cc1</a:t>
            </a:r>
            <a:r>
              <a:rPr lang="en-US" dirty="0" smtClean="0"/>
              <a:t> is the new </a:t>
            </a:r>
            <a:r>
              <a:rPr lang="en-US" dirty="0" smtClean="0">
                <a:latin typeface="Consolas" pitchFamily="49" charset="0"/>
              </a:rPr>
              <a:t>cpp0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Steps for </a:t>
            </a:r>
            <a:r>
              <a:rPr lang="en-US" dirty="0" smtClean="0">
                <a:latin typeface="Consolas" pitchFamily="49" charset="0"/>
              </a:rPr>
              <a:t>cc1</a:t>
            </a:r>
            <a:r>
              <a:rPr lang="en-US" dirty="0" smtClean="0"/>
              <a:t> script: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Parse command line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smtClean="0">
                <a:latin typeface="Consolas" pitchFamily="49" charset="0"/>
              </a:rPr>
              <a:t>cc1 –E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Transform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smtClean="0">
                <a:latin typeface="Consolas" pitchFamily="49" charset="0"/>
              </a:rPr>
              <a:t>cc1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Temporary File Management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need an extra temporary file</a:t>
            </a:r>
          </a:p>
          <a:p>
            <a:pPr lvl="1"/>
            <a:r>
              <a:rPr lang="en-US" dirty="0" smtClean="0"/>
              <a:t>Output from preprocessor / input to our transformation</a:t>
            </a:r>
          </a:p>
          <a:p>
            <a:r>
              <a:rPr lang="en-US" dirty="0" smtClean="0"/>
              <a:t>Actually, make that </a:t>
            </a:r>
            <a:r>
              <a:rPr lang="en-US" i="1" dirty="0" smtClean="0"/>
              <a:t>several</a:t>
            </a:r>
            <a:r>
              <a:rPr lang="en-US" dirty="0" smtClean="0"/>
              <a:t> extra temporaries</a:t>
            </a:r>
          </a:p>
          <a:p>
            <a:pPr lvl="1"/>
            <a:r>
              <a:rPr lang="en-US" dirty="0" smtClean="0"/>
              <a:t>Preprocessor output / transformation input</a:t>
            </a:r>
          </a:p>
          <a:p>
            <a:pPr lvl="1"/>
            <a:r>
              <a:rPr lang="en-US" dirty="0" smtClean="0"/>
              <a:t>Transformation output / compiler input</a:t>
            </a:r>
          </a:p>
          <a:p>
            <a:pPr lvl="1"/>
            <a:r>
              <a:rPr lang="en-US" dirty="0" smtClean="0"/>
              <a:t>A few more to come later…</a:t>
            </a:r>
          </a:p>
          <a:p>
            <a:r>
              <a:rPr lang="en-US" dirty="0" smtClean="0"/>
              <a:t>Could manage ourselves, but better to let GCC do it</a:t>
            </a:r>
          </a:p>
          <a:p>
            <a:pPr lvl="1"/>
            <a:r>
              <a:rPr lang="en-US" dirty="0" smtClean="0"/>
              <a:t>Avoid reinventing the wheel</a:t>
            </a:r>
          </a:p>
          <a:p>
            <a:pPr lvl="1"/>
            <a:r>
              <a:rPr lang="en-US" dirty="0" smtClean="0"/>
              <a:t>Retain expected behavior of “</a:t>
            </a:r>
            <a:r>
              <a:rPr lang="en-US" dirty="0" smtClean="0">
                <a:latin typeface="Consolas" pitchFamily="49" charset="0"/>
              </a:rPr>
              <a:t>-save-temps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GCC Specs Files to the Rescue!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Magic “</a:t>
            </a:r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%u.</a:t>
            </a:r>
            <a:r>
              <a:rPr lang="en-US" i="1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suffix</a:t>
            </a:r>
            <a:r>
              <a:rPr lang="en-US" dirty="0" smtClean="0"/>
              <a:t>” directive</a:t>
            </a:r>
          </a:p>
          <a:p>
            <a:pPr lvl="1"/>
            <a:r>
              <a:rPr lang="en-US" dirty="0" smtClean="0"/>
              <a:t>Can be used multiple times for multiple stages’ flags</a:t>
            </a:r>
          </a:p>
          <a:p>
            <a:pPr lvl="1"/>
            <a:r>
              <a:rPr lang="en-US" dirty="0" smtClean="0"/>
              <a:t>Always expands to a unique file name for a given suffix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*cc1:</a:t>
            </a:r>
            <a:b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+ \</a:t>
            </a:r>
            <a:b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-finstrumentor-input </a:t>
            </a:r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%u.i</a:t>
            </a:r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 \</a:t>
            </a:r>
            <a:b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</a:br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-finstrumentor-output </a:t>
            </a:r>
            <a:r>
              <a:rPr lang="en-US" noProof="1" smtClean="0">
                <a:solidFill>
                  <a:schemeClr val="accent5">
                    <a:lumMod val="7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%u.inst.i</a:t>
            </a:r>
          </a:p>
          <a:p>
            <a:r>
              <a:rPr lang="en-US" dirty="0" smtClean="0"/>
              <a:t>Replacement cc1 script can look for this flag</a:t>
            </a:r>
          </a:p>
          <a:p>
            <a:pPr lvl="1"/>
            <a:r>
              <a:rPr lang="en-US" dirty="0" smtClean="0"/>
              <a:t>Automatically does the right thing for “</a:t>
            </a:r>
            <a:r>
              <a:rPr lang="en-US" dirty="0" smtClean="0">
                <a:latin typeface="Consolas" pitchFamily="49" charset="0"/>
              </a:rPr>
              <a:t>-save-temps</a:t>
            </a:r>
            <a:r>
              <a:rPr lang="en-US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Extra Static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Transformation produces several “outputs”: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Modified C code (duh)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Static information about instrumentation sites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Static dump of control-flow graph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Static dump of copy-constant data flow graph (default off)</a:t>
            </a:r>
          </a:p>
          <a:p>
            <a:pPr marL="514350" indent="-514350"/>
            <a:r>
              <a:rPr lang="en-US" dirty="0" smtClean="0"/>
              <a:t>Want to keep these together</a:t>
            </a:r>
          </a:p>
          <a:p>
            <a:pPr marL="788670" lvl="1" indent="-514350"/>
            <a:r>
              <a:rPr lang="en-US" dirty="0" smtClean="0"/>
              <a:t>“Together” must survive </a:t>
            </a:r>
            <a:r>
              <a:rPr lang="en-US" dirty="0" smtClean="0">
                <a:latin typeface="Consolas" pitchFamily="49" charset="0"/>
              </a:rPr>
              <a:t>ar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</a:rPr>
              <a:t>mv</a:t>
            </a:r>
            <a:r>
              <a:rPr lang="en-US" dirty="0" smtClean="0"/>
              <a:t>, and other </a:t>
            </a:r>
            <a:r>
              <a:rPr lang="en-US" dirty="0" smtClean="0">
                <a:latin typeface="Consolas" pitchFamily="49" charset="0"/>
              </a:rPr>
              <a:t>makefile</a:t>
            </a:r>
            <a:r>
              <a:rPr lang="en-US" dirty="0" smtClean="0"/>
              <a:t> insanity</a:t>
            </a:r>
          </a:p>
          <a:p>
            <a:pPr marL="788670" lvl="1" indent="-514350"/>
            <a:r>
              <a:rPr lang="en-US" dirty="0" smtClean="0"/>
              <a:t>Must be physically embedded in object file, or not a chance</a:t>
            </a:r>
          </a:p>
          <a:p>
            <a:pPr marL="514350" indent="-514350"/>
            <a:r>
              <a:rPr lang="en-US" dirty="0" smtClean="0"/>
              <a:t>Embedding massive literal strings doesn’t scale</a:t>
            </a:r>
          </a:p>
          <a:p>
            <a:pPr marL="788670" lvl="1" indent="-514350"/>
            <a:r>
              <a:rPr lang="en-US" dirty="0" smtClean="0"/>
              <a:t>Also, want to avoid intermixing static info with program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Winning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Source-to-source transformation writes out several files</a:t>
            </a:r>
          </a:p>
          <a:p>
            <a:pPr marL="731520" lvl="1" indent="-457200"/>
            <a:r>
              <a:rPr lang="en-US" dirty="0" smtClean="0"/>
              <a:t>Extra static info sits around in temporaries</a:t>
            </a:r>
          </a:p>
          <a:p>
            <a:pPr marL="731520" lvl="1" indent="-457200"/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%u</a:t>
            </a:r>
            <a:r>
              <a:rPr lang="en-US" dirty="0" smtClean="0"/>
              <a:t> again!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real “</a:t>
            </a:r>
            <a:r>
              <a:rPr lang="en-US" dirty="0" smtClean="0">
                <a:latin typeface="Consolas" pitchFamily="49" charset="0"/>
              </a:rPr>
              <a:t>cc1</a:t>
            </a:r>
            <a:r>
              <a:rPr lang="en-US" dirty="0" smtClean="0"/>
              <a:t>” and “</a:t>
            </a:r>
            <a:r>
              <a:rPr lang="en-US" dirty="0" smtClean="0">
                <a:latin typeface="Consolas" pitchFamily="49" charset="0"/>
              </a:rPr>
              <a:t>as</a:t>
            </a:r>
            <a:r>
              <a:rPr lang="en-US" dirty="0" smtClean="0"/>
              <a:t>” to produce object 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Stash temporary file contents inside object file</a:t>
            </a:r>
          </a:p>
          <a:p>
            <a:pPr marL="788670" lvl="1" indent="-514350"/>
            <a:r>
              <a:rPr lang="en-US" dirty="0" smtClean="0"/>
              <a:t>ELF object files are collection of named sections</a:t>
            </a:r>
          </a:p>
          <a:p>
            <a:pPr marL="788670" lvl="1" indent="-514350"/>
            <a:r>
              <a:rPr lang="en-US" dirty="0" smtClean="0"/>
              <a:t>Several standard sections: </a:t>
            </a:r>
            <a:r>
              <a:rPr lang="en-US" dirty="0" smtClean="0">
                <a:latin typeface="Consolas" pitchFamily="49" charset="0"/>
              </a:rPr>
              <a:t>.text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</a:rPr>
              <a:t>.data</a:t>
            </a:r>
            <a:r>
              <a:rPr lang="en-US" dirty="0" smtClean="0"/>
              <a:t>, </a:t>
            </a:r>
            <a:r>
              <a:rPr lang="en-US" noProof="1" smtClean="0">
                <a:latin typeface="Consolas" pitchFamily="49" charset="0"/>
              </a:rPr>
              <a:t>.bss</a:t>
            </a:r>
            <a:r>
              <a:rPr lang="en-US" dirty="0" smtClean="0"/>
              <a:t>, …</a:t>
            </a:r>
          </a:p>
          <a:p>
            <a:pPr marL="788670" lvl="1" indent="-514350"/>
            <a:r>
              <a:rPr lang="en-US" dirty="0" smtClean="0"/>
              <a:t>Create new ELF sections with non-standard names</a:t>
            </a:r>
          </a:p>
          <a:p>
            <a:pPr marL="788670" lvl="1" indent="-514350"/>
            <a:r>
              <a:rPr lang="en-US" dirty="0" smtClean="0"/>
              <a:t>Hide our data inside!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Extra Static Information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404177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ontent Placeholder 1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pitchFamily="49" charset="0"/>
              </a:rPr>
              <a:t>cc1</a:t>
            </a:r>
            <a:r>
              <a:rPr lang="en-US" dirty="0" smtClean="0"/>
              <a:t> and </a:t>
            </a:r>
            <a:r>
              <a:rPr lang="en-US" dirty="0" smtClean="0">
                <a:latin typeface="Consolas" pitchFamily="49" charset="0"/>
              </a:rPr>
              <a:t>as</a:t>
            </a:r>
            <a:r>
              <a:rPr lang="en-US" dirty="0" smtClean="0"/>
              <a:t> scripts</a:t>
            </a:r>
          </a:p>
          <a:p>
            <a:pPr lvl="1"/>
            <a:r>
              <a:rPr lang="en-US" dirty="0" smtClean="0"/>
              <a:t>Must agree on temp names</a:t>
            </a:r>
          </a:p>
          <a:p>
            <a:r>
              <a:rPr lang="en-US" dirty="0" smtClean="0"/>
              <a:t>Specs files to the rescue!</a:t>
            </a:r>
          </a:p>
          <a:p>
            <a:pPr lvl="1"/>
            <a:r>
              <a:rPr lang="en-US" noProof="1" smtClean="0">
                <a:solidFill>
                  <a:schemeClr val="accent5">
                    <a:lumMod val="75000"/>
                  </a:schemeClr>
                </a:solidFill>
              </a:rPr>
              <a:t>-fsave-sites %u.sites \</a:t>
            </a:r>
            <a:br>
              <a:rPr lang="en-US" noProof="1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noProof="1" smtClean="0">
                <a:solidFill>
                  <a:schemeClr val="accent5">
                    <a:lumMod val="75000"/>
                  </a:schemeClr>
                </a:solidFill>
              </a:rPr>
              <a:t>-fsave-cfg %u.cfg</a:t>
            </a:r>
          </a:p>
          <a:p>
            <a:r>
              <a:rPr lang="en-US" dirty="0" smtClean="0"/>
              <a:t>Same “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%u</a:t>
            </a:r>
            <a:r>
              <a:rPr lang="en-US" dirty="0" smtClean="0"/>
              <a:t>” suffix, same file</a:t>
            </a:r>
          </a:p>
          <a:p>
            <a:pPr lvl="1"/>
            <a:r>
              <a:rPr lang="en-US" dirty="0" smtClean="0"/>
              <a:t>Even across stages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</a:t>
            </a:r>
            <a:r>
              <a:rPr lang="en-US" dirty="0" smtClean="0">
                <a:latin typeface="Consolas" pitchFamily="49" charset="0"/>
              </a:rPr>
              <a:t>as</a:t>
            </a:r>
            <a:r>
              <a:rPr lang="en-US" dirty="0" smtClean="0"/>
              <a:t> Script Steps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Parse command line</a:t>
            </a:r>
          </a:p>
          <a:p>
            <a:pPr marL="731520" lvl="1" indent="-457200"/>
            <a:r>
              <a:rPr lang="en-US" dirty="0" smtClean="0"/>
              <a:t>Make note of object file name</a:t>
            </a:r>
          </a:p>
          <a:p>
            <a:pPr marL="731520" lvl="1" indent="-457200"/>
            <a:r>
              <a:rPr lang="en-US" dirty="0" smtClean="0"/>
              <a:t>Make note of other temporary file names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real assembler to produce real object file</a:t>
            </a:r>
          </a:p>
          <a:p>
            <a:pPr marL="731520" lvl="1" indent="-457200"/>
            <a:r>
              <a:rPr lang="en-US" dirty="0" smtClean="0"/>
              <a:t>Remember, script starts with assembly </a:t>
            </a:r>
            <a:r>
              <a:rPr lang="en-US" i="1" dirty="0" smtClean="0"/>
              <a:t>source</a:t>
            </a:r>
            <a:r>
              <a:rPr lang="en-US" dirty="0" smtClean="0"/>
              <a:t> file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smtClean="0">
                <a:latin typeface="Consolas" pitchFamily="49" charset="0"/>
              </a:rPr>
              <a:t>objcopy</a:t>
            </a:r>
            <a:r>
              <a:rPr lang="en-US" dirty="0" smtClean="0"/>
              <a:t> to add new section to object file</a:t>
            </a:r>
          </a:p>
          <a:p>
            <a:pPr marL="731520" lvl="1" indent="-457200"/>
            <a:r>
              <a:rPr lang="en-US" noProof="1" smtClean="0">
                <a:latin typeface="Consolas" pitchFamily="49" charset="0"/>
              </a:rPr>
              <a:t>objcopy \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	--add-section .debug_site_info=$sitefile \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	$objectfile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Linker Tweaks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4041775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Content Placeholder 1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support libraries using specs file</a:t>
            </a:r>
          </a:p>
          <a:p>
            <a:pPr lvl="1"/>
            <a:r>
              <a:rPr lang="en-US" dirty="0" smtClean="0"/>
              <a:t>Saw example earlier</a:t>
            </a:r>
          </a:p>
          <a:p>
            <a:r>
              <a:rPr lang="en-US" dirty="0" smtClean="0">
                <a:latin typeface="Consolas" pitchFamily="49" charset="0"/>
              </a:rPr>
              <a:t>ld</a:t>
            </a:r>
            <a:r>
              <a:rPr lang="en-US" dirty="0" smtClean="0"/>
              <a:t> combines non-standard ELF sections</a:t>
            </a:r>
          </a:p>
          <a:p>
            <a:pPr lvl="1"/>
            <a:r>
              <a:rPr lang="en-US" dirty="0" smtClean="0"/>
              <a:t>Pad with null bytes</a:t>
            </a:r>
          </a:p>
          <a:p>
            <a:pPr lvl="1"/>
            <a:r>
              <a:rPr lang="en-US" dirty="0" smtClean="0"/>
              <a:t>Concatenate in link order</a:t>
            </a:r>
          </a:p>
          <a:p>
            <a:pPr lvl="1"/>
            <a:r>
              <a:rPr lang="en-US" dirty="0" smtClean="0"/>
              <a:t>Design format carefully!</a:t>
            </a:r>
          </a:p>
          <a:p>
            <a:r>
              <a:rPr lang="en-US" dirty="0" smtClean="0"/>
              <a:t>No replacement scripts</a:t>
            </a:r>
          </a:p>
          <a:p>
            <a:pPr lvl="1"/>
            <a:r>
              <a:rPr lang="en-US" dirty="0" smtClean="0"/>
              <a:t>In my case, at least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All the Pieces Together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Simple top-level </a:t>
            </a:r>
            <a:r>
              <a:rPr lang="en-US" dirty="0" smtClean="0">
                <a:latin typeface="Consolas" pitchFamily="49" charset="0"/>
              </a:rPr>
              <a:t>gcc</a:t>
            </a:r>
            <a:r>
              <a:rPr lang="en-US" dirty="0" smtClean="0"/>
              <a:t> wrapper script: </a:t>
            </a:r>
            <a:r>
              <a:rPr lang="en-US" dirty="0" smtClean="0">
                <a:latin typeface="Consolas" pitchFamily="49" charset="0"/>
              </a:rPr>
              <a:t>sampler-cc</a:t>
            </a:r>
          </a:p>
          <a:p>
            <a:pPr lvl="1"/>
            <a:r>
              <a:rPr lang="en-US" noProof="1" smtClean="0">
                <a:latin typeface="Consolas" pitchFamily="49" charset="0"/>
              </a:rPr>
              <a:t>#!/bin/sh</a:t>
            </a:r>
            <a:br>
              <a:rPr lang="en-US" noProof="1" smtClean="0">
                <a:latin typeface="Consolas" pitchFamily="49" charset="0"/>
              </a:rPr>
            </a:br>
            <a:r>
              <a:rPr lang="en-US" noProof="1" smtClean="0">
                <a:latin typeface="Consolas" pitchFamily="49" charset="0"/>
              </a:rPr>
              <a:t>exec gcc -B </a:t>
            </a:r>
            <a:r>
              <a:rPr lang="en-US" i="1" noProof="1" smtClean="0">
                <a:latin typeface="Consolas" pitchFamily="49" charset="0"/>
              </a:rPr>
              <a:t>stagedir</a:t>
            </a:r>
            <a:r>
              <a:rPr lang="en-US" noProof="1" smtClean="0">
                <a:latin typeface="Consolas" pitchFamily="49" charset="0"/>
              </a:rPr>
              <a:t> -specs=</a:t>
            </a:r>
            <a:r>
              <a:rPr lang="en-US" i="1" noProof="1" smtClean="0">
                <a:latin typeface="Consolas" pitchFamily="49" charset="0"/>
              </a:rPr>
              <a:t>specsfile</a:t>
            </a:r>
            <a:r>
              <a:rPr lang="en-US" noProof="1" smtClean="0">
                <a:latin typeface="Consolas" pitchFamily="49" charset="0"/>
              </a:rPr>
              <a:t> "$@"</a:t>
            </a:r>
          </a:p>
          <a:p>
            <a:r>
              <a:rPr lang="en-US" noProof="1" smtClean="0"/>
              <a:t>Ready to hook into build systems</a:t>
            </a:r>
          </a:p>
          <a:p>
            <a:pPr lvl="1"/>
            <a:r>
              <a:rPr lang="en-US" noProof="1" smtClean="0">
                <a:latin typeface="Consolas" pitchFamily="49" charset="0"/>
              </a:rPr>
              <a:t>make CC=sampler-cc …</a:t>
            </a:r>
          </a:p>
          <a:p>
            <a:pPr lvl="1"/>
            <a:r>
              <a:rPr lang="en-US" noProof="1" smtClean="0">
                <a:latin typeface="Consolas" pitchFamily="49" charset="0"/>
              </a:rPr>
              <a:t>./configure CC=sampler-cc …</a:t>
            </a:r>
          </a:p>
          <a:p>
            <a:r>
              <a:rPr lang="en-US" noProof="1" smtClean="0"/>
              <a:t>We’ve done it!</a:t>
            </a:r>
          </a:p>
          <a:p>
            <a:pPr lvl="1"/>
            <a:r>
              <a:rPr lang="en-US" noProof="1" smtClean="0"/>
              <a:t>Source-to-source transformation pretending to be </a:t>
            </a:r>
            <a:r>
              <a:rPr lang="en-US" noProof="1" smtClean="0">
                <a:latin typeface="Consolas" pitchFamily="49" charset="0"/>
              </a:rPr>
              <a:t>gcc</a:t>
            </a:r>
          </a:p>
          <a:p>
            <a:pPr lvl="1"/>
            <a:r>
              <a:rPr lang="en-US" noProof="1" smtClean="0"/>
              <a:t>Good enough to “fool” millions of lines of real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Programs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next-sample countdown</a:t>
            </a:r>
          </a:p>
          <a:p>
            <a:pPr lvl="1"/>
            <a:r>
              <a:rPr lang="en-US" dirty="0"/>
              <a:t>High contention, small footprint</a:t>
            </a:r>
          </a:p>
          <a:p>
            <a:pPr lvl="1"/>
            <a:r>
              <a:rPr lang="en-US" dirty="0"/>
              <a:t>Want to use registers for performance</a:t>
            </a:r>
          </a:p>
          <a:p>
            <a:pPr lvl="1">
              <a:buFont typeface="Symbol" pitchFamily="18" charset="2"/>
              <a:buChar char="Þ"/>
            </a:pPr>
            <a:r>
              <a:rPr lang="en-US" dirty="0"/>
              <a:t>Thread-local: one countdown per thread</a:t>
            </a:r>
          </a:p>
          <a:p>
            <a:r>
              <a:rPr lang="en-US" dirty="0" smtClean="0"/>
              <a:t>Global random number generator</a:t>
            </a:r>
          </a:p>
          <a:p>
            <a:pPr lvl="1"/>
            <a:r>
              <a:rPr lang="en-US" dirty="0" smtClean="0"/>
              <a:t>High contention, small footprint</a:t>
            </a:r>
          </a:p>
          <a:p>
            <a:pPr lvl="1">
              <a:buFont typeface="Symbol" pitchFamily="18" charset="2"/>
              <a:buChar char="Þ"/>
            </a:pPr>
            <a:r>
              <a:rPr lang="en-US" dirty="0" smtClean="0"/>
              <a:t>Thread-local: one generator per thread</a:t>
            </a:r>
          </a:p>
          <a:p>
            <a:pPr>
              <a:spcBef>
                <a:spcPct val="70000"/>
              </a:spcBef>
            </a:pPr>
            <a:r>
              <a:rPr lang="en-US" dirty="0" smtClean="0"/>
              <a:t>Global </a:t>
            </a:r>
            <a:r>
              <a:rPr lang="en-US" dirty="0"/>
              <a:t>predicate counters</a:t>
            </a:r>
          </a:p>
          <a:p>
            <a:pPr lvl="1"/>
            <a:r>
              <a:rPr lang="en-US" dirty="0"/>
              <a:t>Low contention, large footprint</a:t>
            </a:r>
          </a:p>
          <a:p>
            <a:pPr lvl="1">
              <a:buFont typeface="Symbol" pitchFamily="18" charset="2"/>
              <a:buChar char="Þ"/>
            </a:pPr>
            <a:r>
              <a:rPr lang="en-US" dirty="0"/>
              <a:t>Optimistic atomic increment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Experiences With CBI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Bug predictor is often the smoking gun, but not always</a:t>
            </a:r>
          </a:p>
          <a:p>
            <a:r>
              <a:rPr lang="en-US" dirty="0"/>
              <a:t>“Redundant” predicates actually carry clues</a:t>
            </a:r>
          </a:p>
          <a:p>
            <a:pPr lvl="1"/>
            <a:r>
              <a:rPr lang="en-US" dirty="0"/>
              <a:t>Especially when spread across source code</a:t>
            </a:r>
          </a:p>
          <a:p>
            <a:r>
              <a:rPr lang="en-US" dirty="0"/>
              <a:t>Bidirectional thinking can be very tricky</a:t>
            </a:r>
          </a:p>
          <a:p>
            <a:pPr lvl="1"/>
            <a:r>
              <a:rPr lang="en-US" dirty="0"/>
              <a:t>Debuggers only train us to think backwards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Multi-Module Programs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Forget about global static analysis</a:t>
            </a:r>
          </a:p>
          <a:p>
            <a:pPr lvl="1"/>
            <a:r>
              <a:rPr lang="en-US" dirty="0" smtClean="0"/>
              <a:t>Plug-ins, shared libraries</a:t>
            </a:r>
          </a:p>
          <a:p>
            <a:pPr lvl="1"/>
            <a:r>
              <a:rPr lang="en-US" dirty="0" smtClean="0"/>
              <a:t>Instrumented &amp; non-instrumented code</a:t>
            </a:r>
          </a:p>
          <a:p>
            <a:r>
              <a:rPr lang="en-US" dirty="0" smtClean="0"/>
              <a:t>Self-management at compile time</a:t>
            </a:r>
          </a:p>
          <a:p>
            <a:pPr lvl="1"/>
            <a:r>
              <a:rPr lang="en-US" dirty="0" smtClean="0"/>
              <a:t>Locally derive identifying object signature</a:t>
            </a:r>
          </a:p>
          <a:p>
            <a:pPr lvl="1"/>
            <a:r>
              <a:rPr lang="en-US" dirty="0" smtClean="0"/>
              <a:t>Embed static site information within object le</a:t>
            </a:r>
          </a:p>
          <a:p>
            <a:r>
              <a:rPr lang="en-US" dirty="0" smtClean="0"/>
              <a:t>Self-management at run time</a:t>
            </a:r>
          </a:p>
          <a:p>
            <a:pPr lvl="1"/>
            <a:r>
              <a:rPr lang="en-US" dirty="0" smtClean="0"/>
              <a:t>On load, register self with global object registry</a:t>
            </a:r>
          </a:p>
          <a:p>
            <a:pPr lvl="1"/>
            <a:r>
              <a:rPr lang="en-US" dirty="0" smtClean="0"/>
              <a:t>On normal unload, report feedback state and deregister</a:t>
            </a:r>
          </a:p>
          <a:p>
            <a:pPr lvl="1"/>
            <a:r>
              <a:rPr lang="en-US" dirty="0" smtClean="0"/>
              <a:t>On fatal signal, walk global object registry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the User In Control</a:t>
            </a:r>
          </a:p>
        </p:txBody>
      </p:sp>
      <p:grpSp>
        <p:nvGrpSpPr>
          <p:cNvPr id="2" name="Enabled"/>
          <p:cNvGrpSpPr>
            <a:grpSpLocks/>
          </p:cNvGrpSpPr>
          <p:nvPr/>
        </p:nvGrpSpPr>
        <p:grpSpPr bwMode="auto">
          <a:xfrm>
            <a:off x="685800" y="1676400"/>
            <a:ext cx="7789863" cy="4719638"/>
            <a:chOff x="432" y="1056"/>
            <a:chExt cx="4907" cy="2973"/>
          </a:xfrm>
        </p:grpSpPr>
        <p:pic>
          <p:nvPicPr>
            <p:cNvPr id="43013" name="Preferences" descr="preferences-ye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2" y="1056"/>
              <a:ext cx="1323" cy="15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3014" name="Panel" descr="tray-ye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89" y="1440"/>
              <a:ext cx="616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6" name="First Time" descr="first-time-ye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640" y="1181"/>
              <a:ext cx="2699" cy="2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3012" name="About" descr="about-yes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73" y="2544"/>
              <a:ext cx="2159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3015" name="Menu" descr="popup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817" y="1968"/>
              <a:ext cx="76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" name="Disabled"/>
          <p:cNvGrpSpPr>
            <a:grpSpLocks/>
          </p:cNvGrpSpPr>
          <p:nvPr/>
        </p:nvGrpSpPr>
        <p:grpSpPr bwMode="auto">
          <a:xfrm>
            <a:off x="685800" y="1676400"/>
            <a:ext cx="7793038" cy="4719638"/>
            <a:chOff x="432" y="1056"/>
            <a:chExt cx="4909" cy="2973"/>
          </a:xfrm>
        </p:grpSpPr>
        <p:pic>
          <p:nvPicPr>
            <p:cNvPr id="43021" name="First Time" descr="first-time-no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640" y="1181"/>
              <a:ext cx="2701" cy="26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3022" name="Panel" descr="tray-no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890" y="1440"/>
              <a:ext cx="616" cy="260"/>
            </a:xfrm>
            <a:prstGeom prst="rect">
              <a:avLst/>
            </a:prstGeom>
            <a:noFill/>
          </p:spPr>
        </p:pic>
        <p:pic>
          <p:nvPicPr>
            <p:cNvPr id="43023" name="Menu" descr="popup-no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1815" y="1968"/>
              <a:ext cx="766" cy="37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3024" name="Preferences" descr="preferences-no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32" y="1056"/>
              <a:ext cx="1324" cy="157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3025" name="About" descr="about-no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673" y="2544"/>
              <a:ext cx="2159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Poisoning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(yet) observed in practice</a:t>
            </a:r>
          </a:p>
          <a:p>
            <a:pPr lvl="1"/>
            <a:r>
              <a:rPr lang="en-US" dirty="0"/>
              <a:t>Not intentionally, at least</a:t>
            </a:r>
          </a:p>
          <a:p>
            <a:pPr>
              <a:spcBef>
                <a:spcPct val="70000"/>
              </a:spcBef>
            </a:pPr>
            <a:r>
              <a:rPr lang="en-US" dirty="0"/>
              <a:t>Methods are stable w.r.t. a few bad actors</a:t>
            </a:r>
          </a:p>
          <a:p>
            <a:pPr>
              <a:spcBef>
                <a:spcPct val="70000"/>
              </a:spcBef>
            </a:pPr>
            <a:r>
              <a:rPr lang="en-US" dirty="0"/>
              <a:t>TCPA/Palladium for stronger guarantees</a:t>
            </a:r>
          </a:p>
          <a:p>
            <a:pPr>
              <a:spcBef>
                <a:spcPct val="70000"/>
              </a:spcBef>
            </a:pPr>
            <a:r>
              <a:rPr lang="en-US" dirty="0"/>
              <a:t>Direct detection of bogus reports?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&amp; Info </a:t>
            </a:r>
            <a:r>
              <a:rPr lang="en-US" dirty="0" smtClean="0"/>
              <a:t>Leakage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Information leaks, but at slow rate</a:t>
            </a:r>
          </a:p>
          <a:p>
            <a:pPr lvl="1"/>
            <a:r>
              <a:rPr lang="en-US" dirty="0"/>
              <a:t>So does calling tech support</a:t>
            </a:r>
          </a:p>
          <a:p>
            <a:pPr>
              <a:spcBef>
                <a:spcPct val="120000"/>
              </a:spcBef>
            </a:pPr>
            <a:r>
              <a:rPr lang="en-US" dirty="0"/>
              <a:t>Users’ interests align with developers’</a:t>
            </a:r>
          </a:p>
          <a:p>
            <a:pPr lvl="1"/>
            <a:r>
              <a:rPr lang="en-US" dirty="0"/>
              <a:t>You give me a little bit of information</a:t>
            </a:r>
          </a:p>
          <a:p>
            <a:pPr lvl="1"/>
            <a:r>
              <a:rPr lang="en-US" dirty="0"/>
              <a:t>I give you bug fixes that </a:t>
            </a:r>
            <a:r>
              <a:rPr lang="en-US" i="1" dirty="0"/>
              <a:t>you</a:t>
            </a:r>
            <a:r>
              <a:rPr lang="en-US" dirty="0"/>
              <a:t> care about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&amp; Info </a:t>
            </a:r>
            <a:r>
              <a:rPr lang="en-US" dirty="0" smtClean="0"/>
              <a:t>Leakage</a:t>
            </a:r>
            <a:endParaRPr lang="en-US" dirty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code should not be instrumented</a:t>
            </a:r>
          </a:p>
          <a:p>
            <a:pPr lvl="1"/>
            <a:r>
              <a:rPr lang="en-US" dirty="0"/>
              <a:t>Don’t track branches in unrolled RSA code</a:t>
            </a:r>
          </a:p>
          <a:p>
            <a:pPr>
              <a:spcBef>
                <a:spcPct val="120000"/>
              </a:spcBef>
            </a:pPr>
            <a:r>
              <a:rPr lang="en-US" dirty="0"/>
              <a:t>Attacker needs to aggregate reports</a:t>
            </a:r>
          </a:p>
          <a:p>
            <a:pPr lvl="1"/>
            <a:r>
              <a:rPr lang="en-US" dirty="0"/>
              <a:t>SSL makes eavesdropping harder</a:t>
            </a:r>
          </a:p>
          <a:p>
            <a:pPr lvl="1"/>
            <a:r>
              <a:rPr lang="en-US" dirty="0"/>
              <a:t>Database design to support safety in numbers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learn a lot from actual executions</a:t>
            </a:r>
          </a:p>
          <a:p>
            <a:pPr lvl="1"/>
            <a:r>
              <a:rPr lang="en-US" dirty="0" smtClean="0"/>
              <a:t>Users are running buggy code anyway</a:t>
            </a:r>
          </a:p>
          <a:p>
            <a:pPr lvl="1"/>
            <a:r>
              <a:rPr lang="en-US" dirty="0" smtClean="0"/>
              <a:t>We should capture some of that information</a:t>
            </a:r>
          </a:p>
          <a:p>
            <a:r>
              <a:rPr lang="en-US" dirty="0" smtClean="0"/>
              <a:t>Great potential in hybrid approaches</a:t>
            </a:r>
          </a:p>
          <a:p>
            <a:pPr lvl="1"/>
            <a:r>
              <a:rPr lang="en-US" dirty="0" smtClean="0"/>
              <a:t>Dynamic: reality-driven debugging</a:t>
            </a:r>
          </a:p>
          <a:p>
            <a:pPr lvl="1"/>
            <a:r>
              <a:rPr lang="en-US" dirty="0" smtClean="0"/>
              <a:t>Statistical: best-effort with uncertainty</a:t>
            </a:r>
          </a:p>
          <a:p>
            <a:pPr lvl="1"/>
            <a:r>
              <a:rPr lang="en-US" dirty="0" smtClean="0"/>
              <a:t>Static: use program structure to fill in the gaps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for Statistical Debugging</a:t>
            </a: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Bug triage that directly reflects reality</a:t>
            </a:r>
          </a:p>
          <a:p>
            <a:pPr lvl="1"/>
            <a:r>
              <a:rPr lang="en-US" dirty="0" smtClean="0"/>
              <a:t>Learn the most, most quickly, about the bugs that happen most often</a:t>
            </a:r>
          </a:p>
          <a:p>
            <a:r>
              <a:rPr lang="en-US" dirty="0" smtClean="0"/>
              <a:t>Variability is a benefit rather than a problem</a:t>
            </a:r>
          </a:p>
          <a:p>
            <a:pPr lvl="1"/>
            <a:r>
              <a:rPr lang="en-US" dirty="0" smtClean="0"/>
              <a:t>Results grow stronger over time</a:t>
            </a:r>
          </a:p>
          <a:p>
            <a:r>
              <a:rPr lang="en-US" dirty="0" smtClean="0"/>
              <a:t>Find bugs while you sleep!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marL="342900" indent="-342900" algn="ctr">
              <a:spcBef>
                <a:spcPct val="20000"/>
              </a:spcBef>
              <a:tabLst>
                <a:tab pos="1143000" algn="l"/>
              </a:tabLst>
            </a:pPr>
            <a:r>
              <a:rPr lang="en-US" sz="3600" dirty="0"/>
              <a:t>The Cooperative </a:t>
            </a:r>
            <a:r>
              <a:rPr lang="en-US" sz="3600" dirty="0" smtClean="0"/>
              <a:t>Bug</a:t>
            </a:r>
            <a:br>
              <a:rPr lang="en-US" sz="3600" dirty="0" smtClean="0"/>
            </a:br>
            <a:r>
              <a:rPr lang="en-US" sz="3600" dirty="0" smtClean="0"/>
              <a:t>Isolation </a:t>
            </a:r>
            <a:r>
              <a:rPr lang="en-US" sz="3600" dirty="0"/>
              <a:t>Project</a:t>
            </a:r>
          </a:p>
          <a:p>
            <a:pPr marL="342900" indent="-342900" algn="ctr">
              <a:spcBef>
                <a:spcPct val="20000"/>
              </a:spcBef>
              <a:tabLst>
                <a:tab pos="1143000" algn="l"/>
              </a:tabLst>
            </a:pPr>
            <a:r>
              <a:rPr lang="en-US" sz="3200" noProof="1">
                <a:latin typeface="Consolas" pitchFamily="49" charset="0"/>
              </a:rPr>
              <a:t>http://</a:t>
            </a:r>
            <a:r>
              <a:rPr lang="en-US" sz="3200" noProof="1" smtClean="0">
                <a:latin typeface="Consolas" pitchFamily="49" charset="0"/>
              </a:rPr>
              <a:t>www.cs.wisc.edu/cbi/</a:t>
            </a:r>
            <a:endParaRPr lang="en-US" sz="3200" noProof="1">
              <a:latin typeface="Consolas" pitchFamily="49" charset="0"/>
            </a:endParaRPr>
          </a:p>
        </p:txBody>
      </p:sp>
      <p:pic>
        <p:nvPicPr>
          <p:cNvPr id="111620" name="Picture 4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3463" y="4106863"/>
            <a:ext cx="20478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22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/>
              <a:t>Join the Cause!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186616" y="2921947"/>
            <a:ext cx="1957388" cy="2381252"/>
            <a:chOff x="4477" y="2052"/>
            <a:chExt cx="1233" cy="1500"/>
          </a:xfrm>
        </p:grpSpPr>
        <p:sp>
          <p:nvSpPr>
            <p:cNvPr id="235535" name="Rectangle 15"/>
            <p:cNvSpPr>
              <a:spLocks noChangeArrowheads="1"/>
            </p:cNvSpPr>
            <p:nvPr/>
          </p:nvSpPr>
          <p:spPr bwMode="auto">
            <a:xfrm>
              <a:off x="4897" y="2052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4684" y="2163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37" name="Rectangle 17"/>
            <p:cNvSpPr>
              <a:spLocks noChangeArrowheads="1"/>
            </p:cNvSpPr>
            <p:nvPr/>
          </p:nvSpPr>
          <p:spPr bwMode="auto">
            <a:xfrm>
              <a:off x="4873" y="2521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8" name="Rectangle 18"/>
            <p:cNvSpPr>
              <a:spLocks noChangeArrowheads="1"/>
            </p:cNvSpPr>
            <p:nvPr/>
          </p:nvSpPr>
          <p:spPr bwMode="auto">
            <a:xfrm>
              <a:off x="4477" y="2318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ƒ</a:t>
              </a:r>
            </a:p>
          </p:txBody>
        </p:sp>
        <p:sp>
          <p:nvSpPr>
            <p:cNvPr id="235539" name="Rectangle 19"/>
            <p:cNvSpPr>
              <a:spLocks noChangeArrowheads="1"/>
            </p:cNvSpPr>
            <p:nvPr/>
          </p:nvSpPr>
          <p:spPr bwMode="auto">
            <a:xfrm>
              <a:off x="4598" y="2715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€</a:t>
              </a:r>
            </a:p>
          </p:txBody>
        </p:sp>
        <p:sp>
          <p:nvSpPr>
            <p:cNvPr id="235540" name="Rectangle 20"/>
            <p:cNvSpPr>
              <a:spLocks noChangeArrowheads="1"/>
            </p:cNvSpPr>
            <p:nvPr/>
          </p:nvSpPr>
          <p:spPr bwMode="auto">
            <a:xfrm>
              <a:off x="5066" y="2337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‚</a:t>
              </a:r>
            </a:p>
          </p:txBody>
        </p:sp>
        <p:sp>
          <p:nvSpPr>
            <p:cNvPr id="235541" name="Rectangle 21"/>
            <p:cNvSpPr>
              <a:spLocks noChangeArrowheads="1"/>
            </p:cNvSpPr>
            <p:nvPr/>
          </p:nvSpPr>
          <p:spPr bwMode="auto">
            <a:xfrm>
              <a:off x="5018" y="2860"/>
              <a:ext cx="644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 dirty="0">
                  <a:ln w="9525">
                    <a:solidFill>
                      <a:sysClr val="windowText" lastClr="000000"/>
                    </a:solidFill>
                  </a:ln>
                  <a:solidFill>
                    <a:schemeClr val="accent2">
                      <a:lumMod val="75000"/>
                    </a:schemeClr>
                  </a:solidFill>
                  <a:latin typeface="Webdings" pitchFamily="18" charset="2"/>
                </a:rPr>
                <a:t></a:t>
              </a:r>
            </a:p>
          </p:txBody>
        </p:sp>
      </p:grp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Predictors in Context</a:t>
            </a:r>
            <a:endParaRPr lang="en-US" dirty="0"/>
          </a:p>
        </p:txBody>
      </p:sp>
      <p:cxnSp>
        <p:nvCxnSpPr>
          <p:cNvPr id="235528" name="AutoShape 8"/>
          <p:cNvCxnSpPr>
            <a:cxnSpLocks noChangeShapeType="1"/>
            <a:stCxn id="235523" idx="3"/>
            <a:endCxn id="235524" idx="1"/>
          </p:cNvCxnSpPr>
          <p:nvPr/>
        </p:nvCxnSpPr>
        <p:spPr bwMode="auto">
          <a:xfrm rot="10800000" flipH="1">
            <a:off x="2140995" y="2713038"/>
            <a:ext cx="681440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3" name="AutoShape 3"/>
          <p:cNvSpPr>
            <a:spLocks noChangeArrowheads="1"/>
          </p:cNvSpPr>
          <p:nvPr/>
        </p:nvSpPr>
        <p:spPr bwMode="auto">
          <a:xfrm>
            <a:off x="650875" y="2206705"/>
            <a:ext cx="1617100" cy="1015841"/>
          </a:xfrm>
          <a:prstGeom prst="verticalScroll">
            <a:avLst>
              <a:gd name="adj" fmla="val 125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Program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Source</a:t>
            </a: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2822435" y="1676400"/>
            <a:ext cx="2107919" cy="20732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3166905" y="3168005"/>
            <a:ext cx="141897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9" name="AutoShape 9"/>
          <p:cNvSpPr>
            <a:spLocks noChangeArrowheads="1"/>
          </p:cNvSpPr>
          <p:nvPr/>
        </p:nvSpPr>
        <p:spPr bwMode="auto">
          <a:xfrm>
            <a:off x="5484813" y="2022885"/>
            <a:ext cx="1955079" cy="1104245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Shipping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35530" name="AutoShape 10"/>
          <p:cNvCxnSpPr>
            <a:cxnSpLocks noChangeShapeType="1"/>
            <a:stCxn id="235524" idx="3"/>
            <a:endCxn id="235529" idx="2"/>
          </p:cNvCxnSpPr>
          <p:nvPr/>
        </p:nvCxnSpPr>
        <p:spPr bwMode="auto">
          <a:xfrm>
            <a:off x="4930354" y="2713038"/>
            <a:ext cx="554459" cy="1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31" name="AutoShape 11"/>
          <p:cNvCxnSpPr>
            <a:cxnSpLocks noChangeShapeType="1"/>
            <a:stCxn id="235529" idx="4"/>
          </p:cNvCxnSpPr>
          <p:nvPr/>
        </p:nvCxnSpPr>
        <p:spPr bwMode="auto">
          <a:xfrm>
            <a:off x="7163831" y="2713038"/>
            <a:ext cx="615418" cy="762549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43" name="AutoShape 23"/>
          <p:cNvCxnSpPr>
            <a:cxnSpLocks noChangeShapeType="1"/>
            <a:stCxn id="235532" idx="1"/>
            <a:endCxn id="235542" idx="4"/>
          </p:cNvCxnSpPr>
          <p:nvPr/>
        </p:nvCxnSpPr>
        <p:spPr bwMode="auto">
          <a:xfrm rot="10800000">
            <a:off x="4958504" y="5150496"/>
            <a:ext cx="604096" cy="59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235526" name="AutoShape 6"/>
          <p:cNvSpPr>
            <a:spLocks noChangeArrowheads="1"/>
          </p:cNvSpPr>
          <p:nvPr/>
        </p:nvSpPr>
        <p:spPr bwMode="auto">
          <a:xfrm>
            <a:off x="3210186" y="2482205"/>
            <a:ext cx="1332417" cy="689372"/>
          </a:xfrm>
          <a:prstGeom prst="downArrowCallout">
            <a:avLst>
              <a:gd name="adj1" fmla="val 46516"/>
              <a:gd name="adj2" fmla="val 46516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Sampler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27" name="AutoShape 7"/>
          <p:cNvSpPr>
            <a:spLocks noChangeArrowheads="1"/>
          </p:cNvSpPr>
          <p:nvPr/>
        </p:nvSpPr>
        <p:spPr bwMode="auto">
          <a:xfrm>
            <a:off x="3056298" y="1796405"/>
            <a:ext cx="1640193" cy="689372"/>
          </a:xfrm>
          <a:prstGeom prst="downArrowCallout">
            <a:avLst>
              <a:gd name="adj1" fmla="val 55623"/>
              <a:gd name="adj2" fmla="val 55623"/>
              <a:gd name="adj3" fmla="val 16667"/>
              <a:gd name="adj4" fmla="val 6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Predicates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35532" name="AutoShape 12"/>
          <p:cNvSpPr>
            <a:spLocks noChangeArrowheads="1"/>
          </p:cNvSpPr>
          <p:nvPr/>
        </p:nvSpPr>
        <p:spPr bwMode="auto">
          <a:xfrm>
            <a:off x="5562600" y="4644244"/>
            <a:ext cx="1340531" cy="1039951"/>
          </a:xfrm>
          <a:prstGeom prst="flowChartMultidocumen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Counts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&amp; 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J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Wingdings" pitchFamily="2" charset="2"/>
              </a:rPr>
              <a:t>L</a:t>
            </a:r>
          </a:p>
        </p:txBody>
      </p:sp>
      <p:sp>
        <p:nvSpPr>
          <p:cNvPr id="235542" name="AutoShape 22"/>
          <p:cNvSpPr>
            <a:spLocks noChangeArrowheads="1"/>
          </p:cNvSpPr>
          <p:nvPr/>
        </p:nvSpPr>
        <p:spPr bwMode="auto">
          <a:xfrm>
            <a:off x="3281442" y="4338253"/>
            <a:ext cx="1677062" cy="165074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Statistical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Debugging</a:t>
            </a:r>
          </a:p>
        </p:txBody>
      </p:sp>
      <p:sp>
        <p:nvSpPr>
          <p:cNvPr id="235544" name="AutoShape 24"/>
          <p:cNvSpPr>
            <a:spLocks noChangeArrowheads="1"/>
          </p:cNvSpPr>
          <p:nvPr/>
        </p:nvSpPr>
        <p:spPr bwMode="auto">
          <a:xfrm>
            <a:off x="609600" y="4693595"/>
            <a:ext cx="2067746" cy="943511"/>
          </a:xfrm>
          <a:prstGeom prst="foldedCorner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Top </a:t>
            </a:r>
            <a:r>
              <a:rPr lang="en-US" sz="2400" dirty="0" smtClean="0">
                <a:solidFill>
                  <a:schemeClr val="tx1"/>
                </a:solidFill>
              </a:rPr>
              <a:t>bugs </a:t>
            </a:r>
            <a:r>
              <a:rPr lang="en-US" sz="2400" dirty="0">
                <a:solidFill>
                  <a:schemeClr val="tx1"/>
                </a:solidFill>
              </a:rPr>
              <a:t>with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likely causes</a:t>
            </a:r>
          </a:p>
        </p:txBody>
      </p:sp>
      <p:cxnSp>
        <p:nvCxnSpPr>
          <p:cNvPr id="235545" name="AutoShape 25"/>
          <p:cNvCxnSpPr>
            <a:cxnSpLocks noChangeShapeType="1"/>
            <a:stCxn id="235542" idx="2"/>
            <a:endCxn id="235544" idx="3"/>
          </p:cNvCxnSpPr>
          <p:nvPr/>
        </p:nvCxnSpPr>
        <p:spPr bwMode="auto">
          <a:xfrm rot="10800000" flipV="1">
            <a:off x="2677346" y="5163623"/>
            <a:ext cx="604096" cy="172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235552" name="AutoShape 32"/>
          <p:cNvCxnSpPr>
            <a:cxnSpLocks noChangeShapeType="1"/>
            <a:stCxn id="235544" idx="1"/>
            <a:endCxn id="235523" idx="1"/>
          </p:cNvCxnSpPr>
          <p:nvPr/>
        </p:nvCxnSpPr>
        <p:spPr bwMode="auto">
          <a:xfrm rot="10800000" flipH="1">
            <a:off x="609599" y="2714627"/>
            <a:ext cx="168255" cy="2450725"/>
          </a:xfrm>
          <a:prstGeom prst="curvedConnector5">
            <a:avLst>
              <a:gd name="adj1" fmla="val -135865"/>
              <a:gd name="adj2" fmla="val 49262"/>
              <a:gd name="adj3" fmla="val -132286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6" name="AutoShape 23"/>
          <p:cNvCxnSpPr>
            <a:cxnSpLocks noChangeShapeType="1"/>
          </p:cNvCxnSpPr>
          <p:nvPr/>
        </p:nvCxnSpPr>
        <p:spPr bwMode="auto">
          <a:xfrm rot="10800000">
            <a:off x="4958504" y="4922195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97" name="AutoShape 23"/>
          <p:cNvCxnSpPr>
            <a:cxnSpLocks noChangeShapeType="1"/>
          </p:cNvCxnSpPr>
          <p:nvPr/>
        </p:nvCxnSpPr>
        <p:spPr bwMode="auto">
          <a:xfrm rot="10800000">
            <a:off x="4958504" y="5379393"/>
            <a:ext cx="604096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2" name="AutoShape 13"/>
          <p:cNvCxnSpPr>
            <a:cxnSpLocks noChangeShapeType="1"/>
            <a:endCxn id="235532" idx="3"/>
          </p:cNvCxnSpPr>
          <p:nvPr/>
        </p:nvCxnSpPr>
        <p:spPr bwMode="auto">
          <a:xfrm rot="10800000" flipV="1">
            <a:off x="6903132" y="46442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6" name="AutoShape 11"/>
          <p:cNvCxnSpPr>
            <a:cxnSpLocks noChangeShapeType="1"/>
          </p:cNvCxnSpPr>
          <p:nvPr/>
        </p:nvCxnSpPr>
        <p:spPr bwMode="auto">
          <a:xfrm rot="16200000" flipH="1">
            <a:off x="7084806" y="2561788"/>
            <a:ext cx="808451" cy="652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17" name="AutoShape 11"/>
          <p:cNvCxnSpPr>
            <a:cxnSpLocks noChangeShapeType="1"/>
          </p:cNvCxnSpPr>
          <p:nvPr/>
        </p:nvCxnSpPr>
        <p:spPr bwMode="auto">
          <a:xfrm rot="16200000" flipH="1">
            <a:off x="7106439" y="2947734"/>
            <a:ext cx="584214" cy="47149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3" name="AutoShape 13"/>
          <p:cNvCxnSpPr>
            <a:cxnSpLocks noChangeShapeType="1"/>
          </p:cNvCxnSpPr>
          <p:nvPr/>
        </p:nvCxnSpPr>
        <p:spPr bwMode="auto">
          <a:xfrm rot="10800000" flipV="1">
            <a:off x="6895209" y="4796644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35" name="AutoShape 13"/>
          <p:cNvCxnSpPr>
            <a:cxnSpLocks noChangeShapeType="1"/>
          </p:cNvCxnSpPr>
          <p:nvPr/>
        </p:nvCxnSpPr>
        <p:spPr bwMode="auto">
          <a:xfrm rot="10800000" flipV="1">
            <a:off x="6895209" y="4478418"/>
            <a:ext cx="800991" cy="519976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3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35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23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355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23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355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3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235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23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23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23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23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355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23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  <p:bldP spid="235525" grpId="0" animBg="1"/>
      <p:bldP spid="235529" grpId="0" animBg="1"/>
      <p:bldP spid="235526" grpId="0" animBg="1"/>
      <p:bldP spid="235527" grpId="0" animBg="1"/>
      <p:bldP spid="235532" grpId="0" animBg="1"/>
      <p:bldP spid="2355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Debugging Scenario</a:t>
            </a:r>
          </a:p>
        </p:txBody>
      </p:sp>
      <p:sp>
        <p:nvSpPr>
          <p:cNvPr id="616458" name="Rectangle 10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 numCol="2" spcCol="182880">
            <a:noAutofit/>
          </a:bodyPr>
          <a:lstStyle/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**a;</a:t>
            </a: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main</a:t>
            </a:r>
            <a:r>
              <a:rPr lang="en-US" sz="2000" b="1" noProof="1" smtClean="0">
                <a:latin typeface="Consolas" pitchFamily="49" charset="0"/>
              </a:rPr>
              <a:t>()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</a:t>
            </a:r>
            <a:r>
              <a:rPr lang="en-US" sz="2000" b="1" noProof="1" smtClean="0">
                <a:latin typeface="Consolas" pitchFamily="49" charset="0"/>
              </a:rPr>
              <a:t>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process_input(a</a:t>
            </a:r>
            <a:r>
              <a:rPr lang="en-US" sz="2000" b="1" noProof="1" smtClean="0">
                <a:latin typeface="Consolas" pitchFamily="49" charset="0"/>
              </a:rPr>
              <a:t>);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</a:t>
            </a:r>
            <a:r>
              <a:rPr lang="en-US" sz="2000" b="1" noProof="1" smtClean="0">
                <a:latin typeface="Consolas" pitchFamily="49" charset="0"/>
              </a:rPr>
              <a:t>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}</a:t>
            </a:r>
            <a:endParaRPr lang="en-US" sz="2000" b="1" noProof="1"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clear_array(</a:t>
            </a:r>
            <a:r>
              <a:rPr lang="en-US" sz="2000" b="1" noProof="1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>
                <a:latin typeface="Consolas" pitchFamily="49" charset="0"/>
              </a:rPr>
              <a:t> **a</a:t>
            </a:r>
            <a:r>
              <a:rPr lang="en-US" sz="2000" b="1" noProof="1" smtClean="0">
                <a:latin typeface="Consolas" pitchFamily="49" charset="0"/>
              </a:rPr>
              <a:t>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{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>
                <a:effectLst/>
                <a:latin typeface="Consolas" pitchFamily="49" charset="0"/>
              </a:rPr>
              <a:t>	</a:t>
            </a:r>
            <a:r>
              <a:rPr lang="en-US" sz="2000" b="1" noProof="1" smtClean="0">
                <a:solidFill>
                  <a:srgbClr val="3333CC"/>
                </a:solidFill>
                <a:effectLst/>
                <a:latin typeface="Consolas" pitchFamily="49" charset="0"/>
              </a:rPr>
              <a:t>for </a:t>
            </a:r>
            <a:r>
              <a:rPr lang="en-US" sz="2000" b="1" noProof="1" smtClean="0">
                <a:effectLst/>
                <a:latin typeface="Consolas" pitchFamily="49" charset="0"/>
              </a:rPr>
              <a:t>(...)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		a[i</a:t>
            </a:r>
            <a:r>
              <a:rPr lang="en-US" sz="2000" b="1" noProof="1">
                <a:effectLst/>
                <a:latin typeface="Consolas" pitchFamily="49" charset="0"/>
              </a:rPr>
              <a:t>] = NULL</a:t>
            </a:r>
            <a:r>
              <a:rPr lang="en-US" sz="2000" b="1" noProof="1" smtClean="0">
                <a:effectLst/>
                <a:latin typeface="Consolas" pitchFamily="49" charset="0"/>
              </a:rPr>
              <a:t>;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}</a:t>
            </a:r>
            <a:endParaRPr lang="en-US" sz="2000" b="1" noProof="1" smtClean="0">
              <a:solidFill>
                <a:srgbClr val="009900"/>
              </a:solidFill>
              <a:effectLst/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endParaRPr lang="en-US" sz="2000" b="1" noProof="1" smtClean="0">
              <a:solidFill>
                <a:srgbClr val="009900"/>
              </a:solidFill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process_input(</a:t>
            </a: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 smtClean="0">
                <a:latin typeface="Consolas" pitchFamily="49" charset="0"/>
              </a:rPr>
              <a:t> **a)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cin &gt;&gt; input;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	switch </a:t>
            </a:r>
            <a:r>
              <a:rPr lang="en-US" sz="2000" b="1" noProof="1" smtClean="0">
                <a:latin typeface="Consolas" pitchFamily="49" charset="0"/>
              </a:rPr>
              <a:t>(input) 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		case</a:t>
            </a:r>
            <a:r>
              <a:rPr lang="en-US" sz="2000" b="1" noProof="1" smtClean="0">
                <a:latin typeface="Consolas" pitchFamily="49" charset="0"/>
              </a:rPr>
              <a:t> 'e':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clear_array(a);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</a:t>
            </a: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break</a:t>
            </a:r>
            <a:r>
              <a:rPr lang="en-US" sz="2000" b="1" noProof="1" smtClean="0">
                <a:latin typeface="Consolas" pitchFamily="49" charset="0"/>
              </a:rPr>
              <a:t>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</a:t>
            </a: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case</a:t>
            </a:r>
            <a:r>
              <a:rPr lang="en-US" sz="2000" b="1" noProof="1" smtClean="0">
                <a:latin typeface="Consolas" pitchFamily="49" charset="0"/>
              </a:rPr>
              <a:t> 'p':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</a:t>
            </a:r>
            <a:r>
              <a:rPr lang="en-US" sz="2000" b="1" noProof="1" smtClean="0">
                <a:effectLst/>
                <a:latin typeface="Consolas" pitchFamily="49" charset="0"/>
              </a:rPr>
              <a:t>}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	...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	a[i][j]++;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}</a:t>
            </a:r>
          </a:p>
        </p:txBody>
      </p:sp>
      <p:sp>
        <p:nvSpPr>
          <p:cNvPr id="616453" name="Line 5"/>
          <p:cNvSpPr>
            <a:spLocks noChangeShapeType="1"/>
          </p:cNvSpPr>
          <p:nvPr/>
        </p:nvSpPr>
        <p:spPr bwMode="auto">
          <a:xfrm>
            <a:off x="4343400" y="1295400"/>
            <a:ext cx="0" cy="4876800"/>
          </a:xfrm>
          <a:prstGeom prst="line">
            <a:avLst/>
          </a:prstGeom>
          <a:ln>
            <a:prstDash val="dash"/>
            <a:headEnd/>
            <a:tailEnd type="non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Debugging Scenario</a:t>
            </a:r>
          </a:p>
        </p:txBody>
      </p:sp>
      <p:sp>
        <p:nvSpPr>
          <p:cNvPr id="616458" name="Rectangle 10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 numCol="2" spcCol="182880">
            <a:noAutofit/>
          </a:bodyPr>
          <a:lstStyle/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**a;</a:t>
            </a: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main</a:t>
            </a:r>
            <a:r>
              <a:rPr lang="en-US" sz="2000" b="1" noProof="1" smtClean="0">
                <a:latin typeface="Consolas" pitchFamily="49" charset="0"/>
              </a:rPr>
              <a:t>()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</a:t>
            </a:r>
            <a:r>
              <a:rPr lang="en-US" sz="2000" b="1" noProof="1" smtClean="0">
                <a:latin typeface="Consolas" pitchFamily="49" charset="0"/>
              </a:rPr>
              <a:t>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process_input(a</a:t>
            </a:r>
            <a:r>
              <a:rPr lang="en-US" sz="2000" b="1" noProof="1" smtClean="0">
                <a:latin typeface="Consolas" pitchFamily="49" charset="0"/>
              </a:rPr>
              <a:t>);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</a:t>
            </a:r>
            <a:r>
              <a:rPr lang="en-US" sz="2000" b="1" noProof="1" smtClean="0">
                <a:latin typeface="Consolas" pitchFamily="49" charset="0"/>
              </a:rPr>
              <a:t>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}</a:t>
            </a:r>
            <a:endParaRPr lang="en-US" sz="2000" b="1" noProof="1"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clear_array(</a:t>
            </a:r>
            <a:r>
              <a:rPr lang="en-US" sz="2000" b="1" noProof="1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>
                <a:latin typeface="Consolas" pitchFamily="49" charset="0"/>
              </a:rPr>
              <a:t> **a</a:t>
            </a:r>
            <a:r>
              <a:rPr lang="en-US" sz="2000" b="1" noProof="1" smtClean="0">
                <a:latin typeface="Consolas" pitchFamily="49" charset="0"/>
              </a:rPr>
              <a:t>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{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>
                <a:effectLst/>
                <a:latin typeface="Consolas" pitchFamily="49" charset="0"/>
              </a:rPr>
              <a:t>	</a:t>
            </a:r>
            <a:r>
              <a:rPr lang="en-US" sz="2000" b="1" noProof="1" smtClean="0">
                <a:solidFill>
                  <a:srgbClr val="3333CC"/>
                </a:solidFill>
                <a:effectLst/>
                <a:latin typeface="Consolas" pitchFamily="49" charset="0"/>
              </a:rPr>
              <a:t>for </a:t>
            </a:r>
            <a:r>
              <a:rPr lang="en-US" sz="2000" b="1" noProof="1" smtClean="0">
                <a:effectLst/>
                <a:latin typeface="Consolas" pitchFamily="49" charset="0"/>
              </a:rPr>
              <a:t>(...)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		a[i</a:t>
            </a:r>
            <a:r>
              <a:rPr lang="en-US" sz="2000" b="1" noProof="1">
                <a:effectLst/>
                <a:latin typeface="Consolas" pitchFamily="49" charset="0"/>
              </a:rPr>
              <a:t>] = NULL</a:t>
            </a:r>
            <a:r>
              <a:rPr lang="en-US" sz="2000" b="1" noProof="1" smtClean="0">
                <a:effectLst/>
                <a:latin typeface="Consolas" pitchFamily="49" charset="0"/>
              </a:rPr>
              <a:t>;</a:t>
            </a:r>
            <a:br>
              <a:rPr lang="en-US" sz="2000" b="1" noProof="1" smtClean="0">
                <a:effectLst/>
                <a:latin typeface="Consolas" pitchFamily="49" charset="0"/>
              </a:rPr>
            </a:br>
            <a:r>
              <a:rPr lang="en-US" sz="2000" b="1" noProof="1" smtClean="0">
                <a:effectLst/>
                <a:latin typeface="Consolas" pitchFamily="49" charset="0"/>
              </a:rPr>
              <a:t>}</a:t>
            </a:r>
            <a:endParaRPr lang="en-US" sz="2000" b="1" noProof="1" smtClean="0">
              <a:solidFill>
                <a:srgbClr val="009900"/>
              </a:solidFill>
              <a:effectLst/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endParaRPr lang="en-US" sz="2000" b="1" noProof="1" smtClean="0">
              <a:solidFill>
                <a:srgbClr val="009900"/>
              </a:solidFill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process_input(</a:t>
            </a: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 smtClean="0">
                <a:latin typeface="Consolas" pitchFamily="49" charset="0"/>
              </a:rPr>
              <a:t> **a)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cin &gt;&gt; input;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	switch </a:t>
            </a:r>
            <a:r>
              <a:rPr lang="en-US" sz="2000" b="1" noProof="1" smtClean="0">
                <a:latin typeface="Consolas" pitchFamily="49" charset="0"/>
              </a:rPr>
              <a:t>(input) 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		case</a:t>
            </a:r>
            <a:r>
              <a:rPr lang="en-US" sz="2000" b="1" noProof="1" smtClean="0">
                <a:latin typeface="Consolas" pitchFamily="49" charset="0"/>
              </a:rPr>
              <a:t> 'e':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clear_array(a);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</a:t>
            </a: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break</a:t>
            </a:r>
            <a:r>
              <a:rPr lang="en-US" sz="2000" b="1" noProof="1" smtClean="0">
                <a:latin typeface="Consolas" pitchFamily="49" charset="0"/>
              </a:rPr>
              <a:t>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</a:t>
            </a: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case</a:t>
            </a:r>
            <a:r>
              <a:rPr lang="en-US" sz="2000" b="1" noProof="1" smtClean="0">
                <a:latin typeface="Consolas" pitchFamily="49" charset="0"/>
              </a:rPr>
              <a:t> 'p':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}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</a:t>
            </a:r>
            <a:r>
              <a:rPr lang="en-US" sz="2000" b="1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a[i][j]++;</a:t>
            </a:r>
            <a:r>
              <a:rPr lang="en-US" sz="2000" b="1" noProof="1" smtClean="0">
                <a:latin typeface="Consolas" pitchFamily="49" charset="0"/>
              </a:rPr>
              <a:t/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}</a:t>
            </a:r>
          </a:p>
        </p:txBody>
      </p:sp>
      <p:sp>
        <p:nvSpPr>
          <p:cNvPr id="616453" name="Line 5"/>
          <p:cNvSpPr>
            <a:spLocks noChangeShapeType="1"/>
          </p:cNvSpPr>
          <p:nvPr/>
        </p:nvSpPr>
        <p:spPr bwMode="auto">
          <a:xfrm>
            <a:off x="4343400" y="1295400"/>
            <a:ext cx="0" cy="4876800"/>
          </a:xfrm>
          <a:prstGeom prst="line">
            <a:avLst/>
          </a:prstGeom>
          <a:ln>
            <a:prstDash val="dash"/>
            <a:headEnd/>
            <a:tailEnd type="non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Debugging Scenario</a:t>
            </a:r>
          </a:p>
        </p:txBody>
      </p:sp>
      <p:sp>
        <p:nvSpPr>
          <p:cNvPr id="616458" name="Rectangle 10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 numCol="2" spcCol="182880">
            <a:noAutofit/>
          </a:bodyPr>
          <a:lstStyle/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**a;</a:t>
            </a: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main</a:t>
            </a:r>
            <a:r>
              <a:rPr lang="en-US" sz="2000" b="1" noProof="1" smtClean="0">
                <a:latin typeface="Consolas" pitchFamily="49" charset="0"/>
              </a:rPr>
              <a:t>()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</a:t>
            </a:r>
            <a:r>
              <a:rPr lang="en-US" sz="2000" b="1" noProof="1" smtClean="0">
                <a:latin typeface="Consolas" pitchFamily="49" charset="0"/>
              </a:rPr>
              <a:t>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process_input(a</a:t>
            </a:r>
            <a:r>
              <a:rPr lang="en-US" sz="2000" b="1" noProof="1" smtClean="0">
                <a:latin typeface="Consolas" pitchFamily="49" charset="0"/>
              </a:rPr>
              <a:t>);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latin typeface="Consolas" pitchFamily="49" charset="0"/>
              </a:rPr>
              <a:t>	</a:t>
            </a:r>
            <a:r>
              <a:rPr lang="en-US" sz="2000" b="1" noProof="1" smtClean="0">
                <a:latin typeface="Consolas" pitchFamily="49" charset="0"/>
              </a:rPr>
              <a:t>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}</a:t>
            </a:r>
            <a:endParaRPr lang="en-US" sz="2000" b="1" noProof="1"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</a:t>
            </a:r>
            <a:r>
              <a:rPr lang="en-US" sz="2000" b="1" noProof="1">
                <a:latin typeface="Consolas" pitchFamily="49" charset="0"/>
              </a:rPr>
              <a:t>clear_array(</a:t>
            </a:r>
            <a:r>
              <a:rPr lang="en-US" sz="2000" b="1" noProof="1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>
                <a:latin typeface="Consolas" pitchFamily="49" charset="0"/>
              </a:rPr>
              <a:t> **a</a:t>
            </a:r>
            <a:r>
              <a:rPr lang="en-US" sz="2000" b="1" noProof="1" smtClean="0">
                <a:latin typeface="Consolas" pitchFamily="49" charset="0"/>
              </a:rPr>
              <a:t>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	</a:t>
            </a:r>
            <a:r>
              <a:rPr lang="en-US" sz="2000" b="1" noProof="1" smtClean="0">
                <a:solidFill>
                  <a:srgbClr val="3333CC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for </a:t>
            </a:r>
            <a:r>
              <a:rPr lang="en-US" sz="2000" b="1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(...)</a:t>
            </a:r>
            <a:br>
              <a:rPr lang="en-US" sz="2000" b="1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</a:br>
            <a:r>
              <a:rPr lang="en-US" sz="2000" b="1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		a[i</a:t>
            </a:r>
            <a:r>
              <a:rPr lang="en-US" sz="2000" b="1" noProof="1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] = NULL</a:t>
            </a:r>
            <a:r>
              <a:rPr lang="en-US" sz="2000" b="1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;</a:t>
            </a:r>
            <a:r>
              <a:rPr lang="en-US" sz="2000" b="1" noProof="1" smtClean="0">
                <a:latin typeface="Consolas" pitchFamily="49" charset="0"/>
              </a:rPr>
              <a:t/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}</a:t>
            </a:r>
            <a:endParaRPr lang="en-US" sz="2000" b="1" noProof="1" smtClean="0">
              <a:solidFill>
                <a:srgbClr val="009900"/>
              </a:solidFill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endParaRPr lang="en-US" sz="2000" b="1" noProof="1" smtClean="0">
              <a:solidFill>
                <a:srgbClr val="009900"/>
              </a:solidFill>
              <a:latin typeface="Consolas" pitchFamily="49" charset="0"/>
            </a:endParaRPr>
          </a:p>
          <a:p>
            <a:pPr marL="0" indent="0">
              <a:buFontTx/>
              <a:buNone/>
              <a:tabLst>
                <a:tab pos="236538" algn="l"/>
                <a:tab pos="457200" algn="l"/>
              </a:tabLst>
            </a:pP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void</a:t>
            </a:r>
            <a:r>
              <a:rPr lang="en-US" sz="2000" b="1" noProof="1" smtClean="0">
                <a:latin typeface="Consolas" pitchFamily="49" charset="0"/>
              </a:rPr>
              <a:t> process_input(</a:t>
            </a:r>
            <a:r>
              <a:rPr lang="en-US" sz="2000" b="1" noProof="1" smtClean="0">
                <a:solidFill>
                  <a:srgbClr val="009900"/>
                </a:solidFill>
                <a:latin typeface="Consolas" pitchFamily="49" charset="0"/>
              </a:rPr>
              <a:t>int</a:t>
            </a:r>
            <a:r>
              <a:rPr lang="en-US" sz="2000" b="1" noProof="1" smtClean="0">
                <a:latin typeface="Consolas" pitchFamily="49" charset="0"/>
              </a:rPr>
              <a:t> **a)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cin &gt;&gt; input;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	switch </a:t>
            </a:r>
            <a:r>
              <a:rPr lang="en-US" sz="2000" b="1" noProof="1" smtClean="0">
                <a:latin typeface="Consolas" pitchFamily="49" charset="0"/>
              </a:rPr>
              <a:t>(input) {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		case</a:t>
            </a:r>
            <a:r>
              <a:rPr lang="en-US" sz="2000" b="1" noProof="1" smtClean="0">
                <a:latin typeface="Consolas" pitchFamily="49" charset="0"/>
              </a:rPr>
              <a:t> 'e':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clear_array(a);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</a:t>
            </a: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break</a:t>
            </a:r>
            <a:r>
              <a:rPr lang="en-US" sz="2000" b="1" noProof="1" smtClean="0">
                <a:latin typeface="Consolas" pitchFamily="49" charset="0"/>
              </a:rPr>
              <a:t>;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</a:t>
            </a:r>
            <a:r>
              <a:rPr lang="en-US" sz="2000" b="1" noProof="1" smtClean="0">
                <a:solidFill>
                  <a:srgbClr val="3333CC"/>
                </a:solidFill>
                <a:latin typeface="Consolas" pitchFamily="49" charset="0"/>
              </a:rPr>
              <a:t>case</a:t>
            </a:r>
            <a:r>
              <a:rPr lang="en-US" sz="2000" b="1" noProof="1" smtClean="0">
                <a:latin typeface="Consolas" pitchFamily="49" charset="0"/>
              </a:rPr>
              <a:t> 'p':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}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...</a:t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	</a:t>
            </a:r>
            <a:r>
              <a:rPr lang="en-US" sz="2000" b="1" noProof="1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Consolas" pitchFamily="49" charset="0"/>
              </a:rPr>
              <a:t>a[i][j]++;</a:t>
            </a:r>
            <a:r>
              <a:rPr lang="en-US" sz="2000" b="1" noProof="1" smtClean="0">
                <a:latin typeface="Consolas" pitchFamily="49" charset="0"/>
              </a:rPr>
              <a:t/>
            </a:r>
            <a:br>
              <a:rPr lang="en-US" sz="2000" b="1" noProof="1" smtClean="0">
                <a:latin typeface="Consolas" pitchFamily="49" charset="0"/>
              </a:rPr>
            </a:br>
            <a:r>
              <a:rPr lang="en-US" sz="2000" b="1" noProof="1" smtClean="0">
                <a:latin typeface="Consolas" pitchFamily="49" charset="0"/>
              </a:rPr>
              <a:t>}</a:t>
            </a:r>
          </a:p>
        </p:txBody>
      </p:sp>
      <p:sp>
        <p:nvSpPr>
          <p:cNvPr id="616453" name="Line 5"/>
          <p:cNvSpPr>
            <a:spLocks noChangeShapeType="1"/>
          </p:cNvSpPr>
          <p:nvPr/>
        </p:nvSpPr>
        <p:spPr bwMode="auto">
          <a:xfrm>
            <a:off x="4343400" y="1295400"/>
            <a:ext cx="0" cy="4876800"/>
          </a:xfrm>
          <a:prstGeom prst="line">
            <a:avLst/>
          </a:prstGeom>
          <a:ln>
            <a:prstDash val="dash"/>
            <a:headEnd/>
            <a:tailEnd type="non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616471" name="Line 23"/>
          <p:cNvSpPr>
            <a:spLocks noChangeShapeType="1"/>
          </p:cNvSpPr>
          <p:nvPr/>
        </p:nvSpPr>
        <p:spPr bwMode="auto">
          <a:xfrm>
            <a:off x="5486400" y="3146173"/>
            <a:ext cx="866775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16472" name="Line 24"/>
          <p:cNvSpPr>
            <a:spLocks noChangeShapeType="1"/>
          </p:cNvSpPr>
          <p:nvPr/>
        </p:nvSpPr>
        <p:spPr bwMode="auto">
          <a:xfrm flipH="1">
            <a:off x="5514975" y="3146173"/>
            <a:ext cx="866775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16473" name="Text Box 25"/>
          <p:cNvSpPr txBox="1">
            <a:spLocks noChangeArrowheads="1"/>
          </p:cNvSpPr>
          <p:nvPr/>
        </p:nvSpPr>
        <p:spPr bwMode="auto">
          <a:xfrm rot="687123">
            <a:off x="6378237" y="3313446"/>
            <a:ext cx="8579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3333CC"/>
                </a:solidFill>
                <a:latin typeface="Consolas" pitchFamily="49" charset="0"/>
              </a:rPr>
              <a:t>return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6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71" grpId="0" animBg="1"/>
      <p:bldP spid="616472" grpId="0" animBg="1"/>
      <p:bldP spid="6164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 Find Minimal Failure Path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Explore paths subject to constraints</a:t>
            </a:r>
          </a:p>
          <a:p>
            <a:pPr lvl="1"/>
            <a:r>
              <a:rPr lang="en-US" dirty="0"/>
              <a:t>Dynamic info (bug predictors, failure stack)</a:t>
            </a:r>
          </a:p>
          <a:p>
            <a:pPr lvl="1"/>
            <a:r>
              <a:rPr lang="en-US" dirty="0"/>
              <a:t>Static info (control flow, dataflow)</a:t>
            </a:r>
          </a:p>
          <a:p>
            <a:pPr lvl="1"/>
            <a:r>
              <a:rPr lang="en-US" dirty="0"/>
              <a:t>Interactive guidance from user</a:t>
            </a:r>
          </a:p>
          <a:p>
            <a:r>
              <a:rPr lang="en-US" dirty="0"/>
              <a:t>Want short, feasible path that exhibits bug</a:t>
            </a:r>
          </a:p>
          <a:p>
            <a:pPr lvl="1"/>
            <a:r>
              <a:rPr lang="en-US" dirty="0"/>
              <a:t>Undecidable </a:t>
            </a:r>
            <a:r>
              <a:rPr lang="en-US" dirty="0">
                <a:sym typeface="Wingdings" pitchFamily="2" charset="2"/>
              </a:rPr>
              <a:t></a:t>
            </a:r>
            <a:endParaRPr lang="en-US" dirty="0"/>
          </a:p>
          <a:p>
            <a:pPr lvl="1"/>
            <a:r>
              <a:rPr lang="en-US" dirty="0"/>
              <a:t>But still a very interesting problem!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0.3|1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2|13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2892</TotalTime>
  <Words>1924</Words>
  <Application>Microsoft Office PowerPoint</Application>
  <PresentationFormat>On-screen Show (4:3)</PresentationFormat>
  <Paragraphs>488</Paragraphs>
  <Slides>47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Origin</vt:lpstr>
      <vt:lpstr>Statistical Debugging</vt:lpstr>
      <vt:lpstr>Reconstruction of Failing Paths</vt:lpstr>
      <vt:lpstr>Alex Aiken, as roughly remembered by me</vt:lpstr>
      <vt:lpstr>Practical Experiences With CBI</vt:lpstr>
      <vt:lpstr>Putting Predictors in Context</vt:lpstr>
      <vt:lpstr>A Debugging Scenario</vt:lpstr>
      <vt:lpstr>A Debugging Scenario</vt:lpstr>
      <vt:lpstr>A Debugging Scenario</vt:lpstr>
      <vt:lpstr>Goal: Find Minimal Failure Path</vt:lpstr>
      <vt:lpstr>Weighted Pushdown Systems</vt:lpstr>
      <vt:lpstr>Weight as Set of Bug Predictors</vt:lpstr>
      <vt:lpstr>Weight as Set of Bug Predictors</vt:lpstr>
      <vt:lpstr>How Good is a Path?</vt:lpstr>
      <vt:lpstr>Path Weight Merging</vt:lpstr>
      <vt:lpstr>Path Weight Merging</vt:lpstr>
      <vt:lpstr>User Guidance &amp; Interactivity</vt:lpstr>
      <vt:lpstr>Experiments: Siemens Test Suite</vt:lpstr>
      <vt:lpstr>Experiments: ccrypt</vt:lpstr>
      <vt:lpstr>Experiments: bc</vt:lpstr>
      <vt:lpstr>CBI in the Real World</vt:lpstr>
      <vt:lpstr>Donald Knuth, Notes on the van Emde Boas construction of priority deques: An instructive use of recursion</vt:lpstr>
      <vt:lpstr>Bug Isolation Architecture Recap</vt:lpstr>
      <vt:lpstr>Native Compiler Integration</vt:lpstr>
      <vt:lpstr>GCC Specs File</vt:lpstr>
      <vt:lpstr>Augmenting the Standard Flags</vt:lpstr>
      <vt:lpstr>Specs Customization Example</vt:lpstr>
      <vt:lpstr>Stages of GCC Compilation</vt:lpstr>
      <vt:lpstr>gcc -v -o main main.c</vt:lpstr>
      <vt:lpstr>Machine-Generated C Code</vt:lpstr>
      <vt:lpstr>“Obvious” Injection Point?</vt:lpstr>
      <vt:lpstr>Temporary File Management</vt:lpstr>
      <vt:lpstr>GCC Specs Files to the Rescue!</vt:lpstr>
      <vt:lpstr>Embedding Extra Static Info</vt:lpstr>
      <vt:lpstr>A Winning Strategy</vt:lpstr>
      <vt:lpstr>Embedding Extra Static Information</vt:lpstr>
      <vt:lpstr>Custom as Script Steps</vt:lpstr>
      <vt:lpstr>Linker Tweaks</vt:lpstr>
      <vt:lpstr>Putting All the Pieces Together</vt:lpstr>
      <vt:lpstr>Multithreaded Programs</vt:lpstr>
      <vt:lpstr>Multi-Module Programs</vt:lpstr>
      <vt:lpstr>Keeping the User In Control</vt:lpstr>
      <vt:lpstr>Database Poisoning</vt:lpstr>
      <vt:lpstr>Privacy &amp; Info Leakage</vt:lpstr>
      <vt:lpstr>Privacy &amp; Info Leakage</vt:lpstr>
      <vt:lpstr>Lessons Learned</vt:lpstr>
      <vt:lpstr>Vision for Statistical Debugging</vt:lpstr>
      <vt:lpstr>Join the Cause!</vt:lpstr>
    </vt:vector>
  </TitlesOfParts>
  <Company>University of Wisconsin–Madison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Debugging</dc:title>
  <dc:creator>Ben Liblit</dc:creator>
  <cp:keywords/>
  <dc:description>Copyright © 2007, Benjamin Liblit.  All rights reserved.</dc:description>
  <cp:lastModifiedBy>Ben Liblit</cp:lastModifiedBy>
  <cp:revision>303</cp:revision>
  <dcterms:created xsi:type="dcterms:W3CDTF">2007-07-14T02:37:21Z</dcterms:created>
  <dcterms:modified xsi:type="dcterms:W3CDTF">2007-07-20T18:23:37Z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