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19B0F"/>
    <a:srgbClr val="173827"/>
    <a:srgbClr val="F7DF2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Objects="1">
      <p:cViewPr>
        <p:scale>
          <a:sx n="391" d="100"/>
          <a:sy n="391" d="100"/>
        </p:scale>
        <p:origin x="7352" y="781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1091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13688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88615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8953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0503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20979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75456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6206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04705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77523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1407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E4E468-A6E6-8048-8F63-2D12D57B2101}" type="datetimeFigureOut">
              <a:rPr lang="en-US" smtClean="0"/>
              <a:t>12/23/15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77F8F3-F430-A647-88D3-03B88972F1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5312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989570" y="2967335"/>
            <a:ext cx="3164861" cy="156966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9600" b="1" i="1" dirty="0" smtClean="0">
                <a:ln w="17780" cmpd="sng">
                  <a:noFill/>
                  <a:prstDash val="solid"/>
                  <a:miter lim="800000"/>
                </a:ln>
                <a:solidFill>
                  <a:srgbClr val="173827"/>
                </a:solidFill>
                <a:effectLst/>
              </a:rPr>
              <a:t>APEX</a:t>
            </a:r>
            <a:endParaRPr lang="en-US" sz="9600" b="1" i="1" dirty="0">
              <a:ln w="17780" cmpd="sng">
                <a:noFill/>
                <a:prstDash val="solid"/>
                <a:miter lim="800000"/>
              </a:ln>
              <a:solidFill>
                <a:srgbClr val="173827"/>
              </a:solidFill>
              <a:effectLst/>
            </a:endParaRPr>
          </a:p>
        </p:txBody>
      </p:sp>
      <p:sp>
        <p:nvSpPr>
          <p:cNvPr id="7" name="Freeform 6"/>
          <p:cNvSpPr/>
          <p:nvPr/>
        </p:nvSpPr>
        <p:spPr>
          <a:xfrm>
            <a:off x="3213100" y="3508375"/>
            <a:ext cx="2803525" cy="933450"/>
          </a:xfrm>
          <a:custGeom>
            <a:avLst/>
            <a:gdLst>
              <a:gd name="connsiteX0" fmla="*/ 0 w 2803525"/>
              <a:gd name="connsiteY0" fmla="*/ 660400 h 933450"/>
              <a:gd name="connsiteX1" fmla="*/ 355600 w 2803525"/>
              <a:gd name="connsiteY1" fmla="*/ 15875 h 933450"/>
              <a:gd name="connsiteX2" fmla="*/ 447675 w 2803525"/>
              <a:gd name="connsiteY2" fmla="*/ 15875 h 933450"/>
              <a:gd name="connsiteX3" fmla="*/ 533400 w 2803525"/>
              <a:gd name="connsiteY3" fmla="*/ 666750 h 933450"/>
              <a:gd name="connsiteX4" fmla="*/ 800100 w 2803525"/>
              <a:gd name="connsiteY4" fmla="*/ 666750 h 933450"/>
              <a:gd name="connsiteX5" fmla="*/ 936625 w 2803525"/>
              <a:gd name="connsiteY5" fmla="*/ 9525 h 933450"/>
              <a:gd name="connsiteX6" fmla="*/ 1584325 w 2803525"/>
              <a:gd name="connsiteY6" fmla="*/ 15875 h 933450"/>
              <a:gd name="connsiteX7" fmla="*/ 1450975 w 2803525"/>
              <a:gd name="connsiteY7" fmla="*/ 660400 h 933450"/>
              <a:gd name="connsiteX8" fmla="*/ 2009775 w 2803525"/>
              <a:gd name="connsiteY8" fmla="*/ 660400 h 933450"/>
              <a:gd name="connsiteX9" fmla="*/ 2257425 w 2803525"/>
              <a:gd name="connsiteY9" fmla="*/ 307975 h 933450"/>
              <a:gd name="connsiteX10" fmla="*/ 2330450 w 2803525"/>
              <a:gd name="connsiteY10" fmla="*/ 304800 h 933450"/>
              <a:gd name="connsiteX11" fmla="*/ 2555875 w 2803525"/>
              <a:gd name="connsiteY11" fmla="*/ 0 h 933450"/>
              <a:gd name="connsiteX12" fmla="*/ 2803525 w 2803525"/>
              <a:gd name="connsiteY12" fmla="*/ 0 h 933450"/>
              <a:gd name="connsiteX13" fmla="*/ 2619375 w 2803525"/>
              <a:gd name="connsiteY13" fmla="*/ 930275 h 933450"/>
              <a:gd name="connsiteX14" fmla="*/ 187325 w 2803525"/>
              <a:gd name="connsiteY14" fmla="*/ 933450 h 933450"/>
              <a:gd name="connsiteX15" fmla="*/ 273050 w 2803525"/>
              <a:gd name="connsiteY15" fmla="*/ 679450 h 933450"/>
              <a:gd name="connsiteX0" fmla="*/ 0 w 2803525"/>
              <a:gd name="connsiteY0" fmla="*/ 660400 h 933450"/>
              <a:gd name="connsiteX1" fmla="*/ 355600 w 2803525"/>
              <a:gd name="connsiteY1" fmla="*/ 15875 h 933450"/>
              <a:gd name="connsiteX2" fmla="*/ 447675 w 2803525"/>
              <a:gd name="connsiteY2" fmla="*/ 15875 h 933450"/>
              <a:gd name="connsiteX3" fmla="*/ 533400 w 2803525"/>
              <a:gd name="connsiteY3" fmla="*/ 666750 h 933450"/>
              <a:gd name="connsiteX4" fmla="*/ 800100 w 2803525"/>
              <a:gd name="connsiteY4" fmla="*/ 666750 h 933450"/>
              <a:gd name="connsiteX5" fmla="*/ 936625 w 2803525"/>
              <a:gd name="connsiteY5" fmla="*/ 9525 h 933450"/>
              <a:gd name="connsiteX6" fmla="*/ 1584325 w 2803525"/>
              <a:gd name="connsiteY6" fmla="*/ 15875 h 933450"/>
              <a:gd name="connsiteX7" fmla="*/ 1450975 w 2803525"/>
              <a:gd name="connsiteY7" fmla="*/ 660400 h 933450"/>
              <a:gd name="connsiteX8" fmla="*/ 2009775 w 2803525"/>
              <a:gd name="connsiteY8" fmla="*/ 660400 h 933450"/>
              <a:gd name="connsiteX9" fmla="*/ 2257425 w 2803525"/>
              <a:gd name="connsiteY9" fmla="*/ 307975 h 933450"/>
              <a:gd name="connsiteX10" fmla="*/ 2330450 w 2803525"/>
              <a:gd name="connsiteY10" fmla="*/ 304800 h 933450"/>
              <a:gd name="connsiteX11" fmla="*/ 2555875 w 2803525"/>
              <a:gd name="connsiteY11" fmla="*/ 0 h 933450"/>
              <a:gd name="connsiteX12" fmla="*/ 2803525 w 2803525"/>
              <a:gd name="connsiteY12" fmla="*/ 0 h 933450"/>
              <a:gd name="connsiteX13" fmla="*/ 2619375 w 2803525"/>
              <a:gd name="connsiteY13" fmla="*/ 930275 h 933450"/>
              <a:gd name="connsiteX14" fmla="*/ 187325 w 2803525"/>
              <a:gd name="connsiteY14" fmla="*/ 933450 h 933450"/>
              <a:gd name="connsiteX15" fmla="*/ 301625 w 2803525"/>
              <a:gd name="connsiteY15" fmla="*/ 590550 h 933450"/>
              <a:gd name="connsiteX0" fmla="*/ 0 w 2803525"/>
              <a:gd name="connsiteY0" fmla="*/ 660400 h 933450"/>
              <a:gd name="connsiteX1" fmla="*/ 355600 w 2803525"/>
              <a:gd name="connsiteY1" fmla="*/ 15875 h 933450"/>
              <a:gd name="connsiteX2" fmla="*/ 447675 w 2803525"/>
              <a:gd name="connsiteY2" fmla="*/ 15875 h 933450"/>
              <a:gd name="connsiteX3" fmla="*/ 533400 w 2803525"/>
              <a:gd name="connsiteY3" fmla="*/ 666750 h 933450"/>
              <a:gd name="connsiteX4" fmla="*/ 800100 w 2803525"/>
              <a:gd name="connsiteY4" fmla="*/ 666750 h 933450"/>
              <a:gd name="connsiteX5" fmla="*/ 936625 w 2803525"/>
              <a:gd name="connsiteY5" fmla="*/ 9525 h 933450"/>
              <a:gd name="connsiteX6" fmla="*/ 1584325 w 2803525"/>
              <a:gd name="connsiteY6" fmla="*/ 12700 h 933450"/>
              <a:gd name="connsiteX7" fmla="*/ 1450975 w 2803525"/>
              <a:gd name="connsiteY7" fmla="*/ 660400 h 933450"/>
              <a:gd name="connsiteX8" fmla="*/ 2009775 w 2803525"/>
              <a:gd name="connsiteY8" fmla="*/ 660400 h 933450"/>
              <a:gd name="connsiteX9" fmla="*/ 2257425 w 2803525"/>
              <a:gd name="connsiteY9" fmla="*/ 307975 h 933450"/>
              <a:gd name="connsiteX10" fmla="*/ 2330450 w 2803525"/>
              <a:gd name="connsiteY10" fmla="*/ 304800 h 933450"/>
              <a:gd name="connsiteX11" fmla="*/ 2555875 w 2803525"/>
              <a:gd name="connsiteY11" fmla="*/ 0 h 933450"/>
              <a:gd name="connsiteX12" fmla="*/ 2803525 w 2803525"/>
              <a:gd name="connsiteY12" fmla="*/ 0 h 933450"/>
              <a:gd name="connsiteX13" fmla="*/ 2619375 w 2803525"/>
              <a:gd name="connsiteY13" fmla="*/ 930275 h 933450"/>
              <a:gd name="connsiteX14" fmla="*/ 187325 w 2803525"/>
              <a:gd name="connsiteY14" fmla="*/ 933450 h 933450"/>
              <a:gd name="connsiteX15" fmla="*/ 301625 w 2803525"/>
              <a:gd name="connsiteY15" fmla="*/ 590550 h 933450"/>
              <a:gd name="connsiteX0" fmla="*/ 0 w 2803525"/>
              <a:gd name="connsiteY0" fmla="*/ 660400 h 933450"/>
              <a:gd name="connsiteX1" fmla="*/ 355600 w 2803525"/>
              <a:gd name="connsiteY1" fmla="*/ 15875 h 933450"/>
              <a:gd name="connsiteX2" fmla="*/ 447675 w 2803525"/>
              <a:gd name="connsiteY2" fmla="*/ 15875 h 933450"/>
              <a:gd name="connsiteX3" fmla="*/ 533400 w 2803525"/>
              <a:gd name="connsiteY3" fmla="*/ 666750 h 933450"/>
              <a:gd name="connsiteX4" fmla="*/ 800100 w 2803525"/>
              <a:gd name="connsiteY4" fmla="*/ 666750 h 933450"/>
              <a:gd name="connsiteX5" fmla="*/ 936625 w 2803525"/>
              <a:gd name="connsiteY5" fmla="*/ 9525 h 933450"/>
              <a:gd name="connsiteX6" fmla="*/ 1584325 w 2803525"/>
              <a:gd name="connsiteY6" fmla="*/ 12700 h 933450"/>
              <a:gd name="connsiteX7" fmla="*/ 1450975 w 2803525"/>
              <a:gd name="connsiteY7" fmla="*/ 660400 h 933450"/>
              <a:gd name="connsiteX8" fmla="*/ 2009775 w 2803525"/>
              <a:gd name="connsiteY8" fmla="*/ 660400 h 933450"/>
              <a:gd name="connsiteX9" fmla="*/ 2257425 w 2803525"/>
              <a:gd name="connsiteY9" fmla="*/ 307975 h 933450"/>
              <a:gd name="connsiteX10" fmla="*/ 2330450 w 2803525"/>
              <a:gd name="connsiteY10" fmla="*/ 304800 h 933450"/>
              <a:gd name="connsiteX11" fmla="*/ 2555875 w 2803525"/>
              <a:gd name="connsiteY11" fmla="*/ 0 h 933450"/>
              <a:gd name="connsiteX12" fmla="*/ 2803525 w 2803525"/>
              <a:gd name="connsiteY12" fmla="*/ 3175 h 933450"/>
              <a:gd name="connsiteX13" fmla="*/ 2619375 w 2803525"/>
              <a:gd name="connsiteY13" fmla="*/ 930275 h 933450"/>
              <a:gd name="connsiteX14" fmla="*/ 187325 w 2803525"/>
              <a:gd name="connsiteY14" fmla="*/ 933450 h 933450"/>
              <a:gd name="connsiteX15" fmla="*/ 301625 w 2803525"/>
              <a:gd name="connsiteY15" fmla="*/ 590550 h 933450"/>
              <a:gd name="connsiteX0" fmla="*/ 0 w 2803525"/>
              <a:gd name="connsiteY0" fmla="*/ 660400 h 933450"/>
              <a:gd name="connsiteX1" fmla="*/ 355600 w 2803525"/>
              <a:gd name="connsiteY1" fmla="*/ 15875 h 933450"/>
              <a:gd name="connsiteX2" fmla="*/ 447675 w 2803525"/>
              <a:gd name="connsiteY2" fmla="*/ 15875 h 933450"/>
              <a:gd name="connsiteX3" fmla="*/ 533400 w 2803525"/>
              <a:gd name="connsiteY3" fmla="*/ 666750 h 933450"/>
              <a:gd name="connsiteX4" fmla="*/ 800100 w 2803525"/>
              <a:gd name="connsiteY4" fmla="*/ 666750 h 933450"/>
              <a:gd name="connsiteX5" fmla="*/ 936625 w 2803525"/>
              <a:gd name="connsiteY5" fmla="*/ 9525 h 933450"/>
              <a:gd name="connsiteX6" fmla="*/ 1584325 w 2803525"/>
              <a:gd name="connsiteY6" fmla="*/ 12700 h 933450"/>
              <a:gd name="connsiteX7" fmla="*/ 1450975 w 2803525"/>
              <a:gd name="connsiteY7" fmla="*/ 660400 h 933450"/>
              <a:gd name="connsiteX8" fmla="*/ 2009775 w 2803525"/>
              <a:gd name="connsiteY8" fmla="*/ 660400 h 933450"/>
              <a:gd name="connsiteX9" fmla="*/ 2257425 w 2803525"/>
              <a:gd name="connsiteY9" fmla="*/ 307975 h 933450"/>
              <a:gd name="connsiteX10" fmla="*/ 2330450 w 2803525"/>
              <a:gd name="connsiteY10" fmla="*/ 304800 h 933450"/>
              <a:gd name="connsiteX11" fmla="*/ 2555875 w 2803525"/>
              <a:gd name="connsiteY11" fmla="*/ 0 h 933450"/>
              <a:gd name="connsiteX12" fmla="*/ 2803525 w 2803525"/>
              <a:gd name="connsiteY12" fmla="*/ 3175 h 933450"/>
              <a:gd name="connsiteX13" fmla="*/ 2619375 w 2803525"/>
              <a:gd name="connsiteY13" fmla="*/ 930275 h 933450"/>
              <a:gd name="connsiteX14" fmla="*/ 187325 w 2803525"/>
              <a:gd name="connsiteY14" fmla="*/ 933450 h 9334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2803525" h="933450">
                <a:moveTo>
                  <a:pt x="0" y="660400"/>
                </a:moveTo>
                <a:lnTo>
                  <a:pt x="355600" y="15875"/>
                </a:lnTo>
                <a:lnTo>
                  <a:pt x="447675" y="15875"/>
                </a:lnTo>
                <a:lnTo>
                  <a:pt x="533400" y="666750"/>
                </a:lnTo>
                <a:lnTo>
                  <a:pt x="800100" y="666750"/>
                </a:lnTo>
                <a:lnTo>
                  <a:pt x="936625" y="9525"/>
                </a:lnTo>
                <a:lnTo>
                  <a:pt x="1584325" y="12700"/>
                </a:lnTo>
                <a:lnTo>
                  <a:pt x="1450975" y="660400"/>
                </a:lnTo>
                <a:lnTo>
                  <a:pt x="2009775" y="660400"/>
                </a:lnTo>
                <a:lnTo>
                  <a:pt x="2257425" y="307975"/>
                </a:lnTo>
                <a:lnTo>
                  <a:pt x="2330450" y="304800"/>
                </a:lnTo>
                <a:lnTo>
                  <a:pt x="2555875" y="0"/>
                </a:lnTo>
                <a:lnTo>
                  <a:pt x="2803525" y="3175"/>
                </a:lnTo>
                <a:lnTo>
                  <a:pt x="2619375" y="930275"/>
                </a:lnTo>
                <a:lnTo>
                  <a:pt x="187325" y="933450"/>
                </a:lnTo>
              </a:path>
            </a:pathLst>
          </a:custGeom>
          <a:ln w="57150" cap="rnd" cmpd="sng">
            <a:solidFill>
              <a:srgbClr val="519B0F"/>
            </a:solidFill>
            <a:prstDash val="sysDash"/>
            <a:tailEnd type="stealth" w="lg" len="lg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06799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163</TotalTime>
  <Words>1</Words>
  <Application>Microsoft Macintosh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ParaTools,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Kevin Huck</dc:creator>
  <cp:lastModifiedBy>Kevin Huck</cp:lastModifiedBy>
  <cp:revision>6</cp:revision>
  <dcterms:created xsi:type="dcterms:W3CDTF">2015-12-23T20:50:04Z</dcterms:created>
  <dcterms:modified xsi:type="dcterms:W3CDTF">2015-12-23T23:33:52Z</dcterms:modified>
</cp:coreProperties>
</file>

<file path=docProps/thumbnail.jpeg>
</file>